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7"/>
  </p:notesMasterIdLst>
  <p:sldIdLst>
    <p:sldId id="257" r:id="rId3"/>
    <p:sldId id="258" r:id="rId4"/>
    <p:sldId id="259" r:id="rId5"/>
    <p:sldId id="260" r:id="rId6"/>
    <p:sldId id="265" r:id="rId7"/>
    <p:sldId id="276" r:id="rId8"/>
    <p:sldId id="277" r:id="rId9"/>
    <p:sldId id="285" r:id="rId10"/>
    <p:sldId id="286" r:id="rId11"/>
    <p:sldId id="293" r:id="rId12"/>
    <p:sldId id="294" r:id="rId13"/>
    <p:sldId id="295" r:id="rId14"/>
    <p:sldId id="296" r:id="rId15"/>
    <p:sldId id="301" r:id="rId16"/>
  </p:sldIdLst>
  <p:sldSz cx="7559675" cy="10691813"/>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0C59B-85D5-4CD5-9741-67B882F5DDE7}" v="74" dt="2022-04-05T08:59:56.135"/>
    <p1510:client id="{8D39CA0C-1700-4757-9334-C674BCAD380F}" v="45" dt="2022-04-06T07:58:19.120"/>
    <p1510:client id="{CFC5FFF3-348D-417B-AF90-AD93E98ACA43}" v="10" dt="2022-04-05T11:12:30.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4" d="100"/>
          <a:sy n="54" d="100"/>
        </p:scale>
        <p:origin x="-2539" y="-58"/>
      </p:cViewPr>
      <p:guideLst>
        <p:guide orient="horz" pos="3367"/>
        <p:guide pos="2381"/>
      </p:guideLst>
    </p:cSldViewPr>
  </p:slid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50"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2C43406F-DE3A-4870-B772-43FB54FC3130}" type="datetimeFigureOut">
              <a:rPr lang="cs-CZ" smtClean="0"/>
              <a:pPr/>
              <a:t>11.05.2022</a:t>
            </a:fld>
            <a:endParaRPr lang="cs-CZ"/>
          </a:p>
        </p:txBody>
      </p:sp>
      <p:sp>
        <p:nvSpPr>
          <p:cNvPr id="4" name="Zástupný symbol pro obrázek snímku 3"/>
          <p:cNvSpPr>
            <a:spLocks noGrp="1" noRot="1" noChangeAspect="1"/>
          </p:cNvSpPr>
          <p:nvPr>
            <p:ph type="sldImg" idx="2"/>
          </p:nvPr>
        </p:nvSpPr>
        <p:spPr>
          <a:xfrm>
            <a:off x="2362200" y="801688"/>
            <a:ext cx="2835275" cy="40100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74D32F27-9C96-46DB-A90B-40D46466248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74D32F27-9C96-46DB-A90B-40D464662482}" type="slidenum">
              <a:rPr lang="cs-CZ" smtClean="0"/>
              <a:pPr/>
              <a:t>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25" name="PlaceHolder 2"/>
          <p:cNvSpPr>
            <a:spLocks noGrp="1"/>
          </p:cNvSpPr>
          <p:nvPr>
            <p:ph type="body"/>
          </p:nvPr>
        </p:nvSpPr>
        <p:spPr>
          <a:xfrm>
            <a:off x="377640" y="2501640"/>
            <a:ext cx="6803280" cy="2957400"/>
          </a:xfrm>
          <a:prstGeom prst="rect">
            <a:avLst/>
          </a:prstGeom>
        </p:spPr>
        <p:txBody>
          <a:bodyPr lIns="0" tIns="0" rIns="0" bIns="0">
            <a:normAutofit/>
          </a:bodyPr>
          <a:lstStyle/>
          <a:p>
            <a:endParaRPr lang="cs-CZ" sz="3200" b="0" strike="noStrike" spc="-1">
              <a:latin typeface="Arial"/>
            </a:endParaRPr>
          </a:p>
        </p:txBody>
      </p:sp>
      <p:sp>
        <p:nvSpPr>
          <p:cNvPr id="26" name="PlaceHolder 3"/>
          <p:cNvSpPr>
            <a:spLocks noGrp="1"/>
          </p:cNvSpPr>
          <p:nvPr>
            <p:ph type="body"/>
          </p:nvPr>
        </p:nvSpPr>
        <p:spPr>
          <a:xfrm>
            <a:off x="377640" y="5740560"/>
            <a:ext cx="6803280" cy="29574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28"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cs-CZ" sz="3200" b="0" strike="noStrike" spc="-1">
              <a:latin typeface="Arial"/>
            </a:endParaRPr>
          </a:p>
        </p:txBody>
      </p:sp>
      <p:sp>
        <p:nvSpPr>
          <p:cNvPr id="29"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cs-CZ" sz="3200" b="0" strike="noStrike" spc="-1">
              <a:latin typeface="Arial"/>
            </a:endParaRPr>
          </a:p>
        </p:txBody>
      </p:sp>
      <p:sp>
        <p:nvSpPr>
          <p:cNvPr id="30" name="PlaceHolder 4"/>
          <p:cNvSpPr>
            <a:spLocks noGrp="1"/>
          </p:cNvSpPr>
          <p:nvPr>
            <p:ph type="body"/>
          </p:nvPr>
        </p:nvSpPr>
        <p:spPr>
          <a:xfrm>
            <a:off x="377640" y="5740560"/>
            <a:ext cx="3319920" cy="2957400"/>
          </a:xfrm>
          <a:prstGeom prst="rect">
            <a:avLst/>
          </a:prstGeom>
        </p:spPr>
        <p:txBody>
          <a:bodyPr lIns="0" tIns="0" rIns="0" bIns="0">
            <a:normAutofit/>
          </a:bodyPr>
          <a:lstStyle/>
          <a:p>
            <a:endParaRPr lang="cs-CZ" sz="3200" b="0" strike="noStrike" spc="-1">
              <a:latin typeface="Arial"/>
            </a:endParaRPr>
          </a:p>
        </p:txBody>
      </p:sp>
      <p:sp>
        <p:nvSpPr>
          <p:cNvPr id="31" name="PlaceHolder 5"/>
          <p:cNvSpPr>
            <a:spLocks noGrp="1"/>
          </p:cNvSpPr>
          <p:nvPr>
            <p:ph type="body"/>
          </p:nvPr>
        </p:nvSpPr>
        <p:spPr>
          <a:xfrm>
            <a:off x="3863880" y="5740560"/>
            <a:ext cx="3319920" cy="29574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33" name="PlaceHolder 2"/>
          <p:cNvSpPr>
            <a:spLocks noGrp="1"/>
          </p:cNvSpPr>
          <p:nvPr>
            <p:ph type="body"/>
          </p:nvPr>
        </p:nvSpPr>
        <p:spPr>
          <a:xfrm>
            <a:off x="377640" y="2501640"/>
            <a:ext cx="2190240" cy="2957400"/>
          </a:xfrm>
          <a:prstGeom prst="rect">
            <a:avLst/>
          </a:prstGeom>
        </p:spPr>
        <p:txBody>
          <a:bodyPr lIns="0" tIns="0" rIns="0" bIns="0">
            <a:normAutofit/>
          </a:bodyPr>
          <a:lstStyle/>
          <a:p>
            <a:endParaRPr lang="cs-CZ" sz="3200" b="0" strike="noStrike" spc="-1">
              <a:latin typeface="Arial"/>
            </a:endParaRPr>
          </a:p>
        </p:txBody>
      </p:sp>
      <p:sp>
        <p:nvSpPr>
          <p:cNvPr id="34" name="PlaceHolder 3"/>
          <p:cNvSpPr>
            <a:spLocks noGrp="1"/>
          </p:cNvSpPr>
          <p:nvPr>
            <p:ph type="body"/>
          </p:nvPr>
        </p:nvSpPr>
        <p:spPr>
          <a:xfrm>
            <a:off x="2677680" y="2501640"/>
            <a:ext cx="2190240" cy="2957400"/>
          </a:xfrm>
          <a:prstGeom prst="rect">
            <a:avLst/>
          </a:prstGeom>
        </p:spPr>
        <p:txBody>
          <a:bodyPr lIns="0" tIns="0" rIns="0" bIns="0">
            <a:normAutofit/>
          </a:bodyPr>
          <a:lstStyle/>
          <a:p>
            <a:endParaRPr lang="cs-CZ" sz="3200" b="0" strike="noStrike" spc="-1">
              <a:latin typeface="Arial"/>
            </a:endParaRPr>
          </a:p>
        </p:txBody>
      </p:sp>
      <p:sp>
        <p:nvSpPr>
          <p:cNvPr id="35" name="PlaceHolder 4"/>
          <p:cNvSpPr>
            <a:spLocks noGrp="1"/>
          </p:cNvSpPr>
          <p:nvPr>
            <p:ph type="body"/>
          </p:nvPr>
        </p:nvSpPr>
        <p:spPr>
          <a:xfrm>
            <a:off x="4978080" y="2501640"/>
            <a:ext cx="2190240" cy="2957400"/>
          </a:xfrm>
          <a:prstGeom prst="rect">
            <a:avLst/>
          </a:prstGeom>
        </p:spPr>
        <p:txBody>
          <a:bodyPr lIns="0" tIns="0" rIns="0" bIns="0">
            <a:normAutofit/>
          </a:bodyPr>
          <a:lstStyle/>
          <a:p>
            <a:endParaRPr lang="cs-CZ" sz="3200" b="0" strike="noStrike" spc="-1">
              <a:latin typeface="Arial"/>
            </a:endParaRPr>
          </a:p>
        </p:txBody>
      </p:sp>
      <p:sp>
        <p:nvSpPr>
          <p:cNvPr id="36" name="PlaceHolder 5"/>
          <p:cNvSpPr>
            <a:spLocks noGrp="1"/>
          </p:cNvSpPr>
          <p:nvPr>
            <p:ph type="body"/>
          </p:nvPr>
        </p:nvSpPr>
        <p:spPr>
          <a:xfrm>
            <a:off x="377640" y="5740560"/>
            <a:ext cx="2190240" cy="2957400"/>
          </a:xfrm>
          <a:prstGeom prst="rect">
            <a:avLst/>
          </a:prstGeom>
        </p:spPr>
        <p:txBody>
          <a:bodyPr lIns="0" tIns="0" rIns="0" bIns="0">
            <a:normAutofit/>
          </a:bodyPr>
          <a:lstStyle/>
          <a:p>
            <a:endParaRPr lang="cs-CZ" sz="3200" b="0" strike="noStrike" spc="-1">
              <a:latin typeface="Arial"/>
            </a:endParaRPr>
          </a:p>
        </p:txBody>
      </p:sp>
      <p:sp>
        <p:nvSpPr>
          <p:cNvPr id="37" name="PlaceHolder 6"/>
          <p:cNvSpPr>
            <a:spLocks noGrp="1"/>
          </p:cNvSpPr>
          <p:nvPr>
            <p:ph type="body"/>
          </p:nvPr>
        </p:nvSpPr>
        <p:spPr>
          <a:xfrm>
            <a:off x="2677680" y="5740560"/>
            <a:ext cx="2190240" cy="2957400"/>
          </a:xfrm>
          <a:prstGeom prst="rect">
            <a:avLst/>
          </a:prstGeom>
        </p:spPr>
        <p:txBody>
          <a:bodyPr lIns="0" tIns="0" rIns="0" bIns="0">
            <a:normAutofit/>
          </a:bodyPr>
          <a:lstStyle/>
          <a:p>
            <a:endParaRPr lang="cs-CZ" sz="3200" b="0" strike="noStrike" spc="-1">
              <a:latin typeface="Arial"/>
            </a:endParaRPr>
          </a:p>
        </p:txBody>
      </p:sp>
      <p:sp>
        <p:nvSpPr>
          <p:cNvPr id="38" name="PlaceHolder 7"/>
          <p:cNvSpPr>
            <a:spLocks noGrp="1"/>
          </p:cNvSpPr>
          <p:nvPr>
            <p:ph type="body"/>
          </p:nvPr>
        </p:nvSpPr>
        <p:spPr>
          <a:xfrm>
            <a:off x="4978080" y="5740560"/>
            <a:ext cx="2190240" cy="29574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43" name="PlaceHolder 2"/>
          <p:cNvSpPr>
            <a:spLocks noGrp="1"/>
          </p:cNvSpPr>
          <p:nvPr>
            <p:ph type="subTitle"/>
          </p:nvPr>
        </p:nvSpPr>
        <p:spPr>
          <a:xfrm>
            <a:off x="377640" y="2501640"/>
            <a:ext cx="6803280" cy="620064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45" name="PlaceHolder 2"/>
          <p:cNvSpPr>
            <a:spLocks noGrp="1"/>
          </p:cNvSpPr>
          <p:nvPr>
            <p:ph type="body"/>
          </p:nvPr>
        </p:nvSpPr>
        <p:spPr>
          <a:xfrm>
            <a:off x="377640" y="2501640"/>
            <a:ext cx="6803280" cy="62006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47" name="PlaceHolder 2"/>
          <p:cNvSpPr>
            <a:spLocks noGrp="1"/>
          </p:cNvSpPr>
          <p:nvPr>
            <p:ph type="body"/>
          </p:nvPr>
        </p:nvSpPr>
        <p:spPr>
          <a:xfrm>
            <a:off x="377640" y="2501640"/>
            <a:ext cx="3319920" cy="6200640"/>
          </a:xfrm>
          <a:prstGeom prst="rect">
            <a:avLst/>
          </a:prstGeom>
        </p:spPr>
        <p:txBody>
          <a:bodyPr lIns="0" tIns="0" rIns="0" bIns="0">
            <a:normAutofit/>
          </a:bodyPr>
          <a:lstStyle/>
          <a:p>
            <a:endParaRPr lang="cs-CZ" sz="3200" b="0" strike="noStrike" spc="-1">
              <a:latin typeface="Arial"/>
            </a:endParaRPr>
          </a:p>
        </p:txBody>
      </p:sp>
      <p:sp>
        <p:nvSpPr>
          <p:cNvPr id="48" name="PlaceHolder 3"/>
          <p:cNvSpPr>
            <a:spLocks noGrp="1"/>
          </p:cNvSpPr>
          <p:nvPr>
            <p:ph type="body"/>
          </p:nvPr>
        </p:nvSpPr>
        <p:spPr>
          <a:xfrm>
            <a:off x="3863880" y="2501640"/>
            <a:ext cx="3319920" cy="62006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77640" y="426240"/>
            <a:ext cx="6803280" cy="82749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52"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cs-CZ" sz="3200" b="0" strike="noStrike" spc="-1">
              <a:latin typeface="Arial"/>
            </a:endParaRPr>
          </a:p>
        </p:txBody>
      </p:sp>
      <p:sp>
        <p:nvSpPr>
          <p:cNvPr id="53" name="PlaceHolder 3"/>
          <p:cNvSpPr>
            <a:spLocks noGrp="1"/>
          </p:cNvSpPr>
          <p:nvPr>
            <p:ph type="body"/>
          </p:nvPr>
        </p:nvSpPr>
        <p:spPr>
          <a:xfrm>
            <a:off x="3863880" y="2501640"/>
            <a:ext cx="3319920" cy="6200640"/>
          </a:xfrm>
          <a:prstGeom prst="rect">
            <a:avLst/>
          </a:prstGeom>
        </p:spPr>
        <p:txBody>
          <a:bodyPr lIns="0" tIns="0" rIns="0" bIns="0">
            <a:normAutofit/>
          </a:bodyPr>
          <a:lstStyle/>
          <a:p>
            <a:endParaRPr lang="cs-CZ" sz="3200" b="0" strike="noStrike" spc="-1">
              <a:latin typeface="Arial"/>
            </a:endParaRPr>
          </a:p>
        </p:txBody>
      </p:sp>
      <p:sp>
        <p:nvSpPr>
          <p:cNvPr id="54" name="PlaceHolder 4"/>
          <p:cNvSpPr>
            <a:spLocks noGrp="1"/>
          </p:cNvSpPr>
          <p:nvPr>
            <p:ph type="body"/>
          </p:nvPr>
        </p:nvSpPr>
        <p:spPr>
          <a:xfrm>
            <a:off x="377640" y="5740560"/>
            <a:ext cx="3319920" cy="29574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4" name="PlaceHolder 2"/>
          <p:cNvSpPr>
            <a:spLocks noGrp="1"/>
          </p:cNvSpPr>
          <p:nvPr>
            <p:ph type="subTitle"/>
          </p:nvPr>
        </p:nvSpPr>
        <p:spPr>
          <a:xfrm>
            <a:off x="377640" y="2501640"/>
            <a:ext cx="6803280" cy="620064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56" name="PlaceHolder 2"/>
          <p:cNvSpPr>
            <a:spLocks noGrp="1"/>
          </p:cNvSpPr>
          <p:nvPr>
            <p:ph type="body"/>
          </p:nvPr>
        </p:nvSpPr>
        <p:spPr>
          <a:xfrm>
            <a:off x="377640" y="2501640"/>
            <a:ext cx="3319920" cy="6200640"/>
          </a:xfrm>
          <a:prstGeom prst="rect">
            <a:avLst/>
          </a:prstGeom>
        </p:spPr>
        <p:txBody>
          <a:bodyPr lIns="0" tIns="0" rIns="0" bIns="0">
            <a:normAutofit/>
          </a:bodyPr>
          <a:lstStyle/>
          <a:p>
            <a:endParaRPr lang="cs-CZ" sz="3200" b="0" strike="noStrike" spc="-1">
              <a:latin typeface="Arial"/>
            </a:endParaRPr>
          </a:p>
        </p:txBody>
      </p:sp>
      <p:sp>
        <p:nvSpPr>
          <p:cNvPr id="57"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cs-CZ" sz="3200" b="0" strike="noStrike" spc="-1">
              <a:latin typeface="Arial"/>
            </a:endParaRPr>
          </a:p>
        </p:txBody>
      </p:sp>
      <p:sp>
        <p:nvSpPr>
          <p:cNvPr id="58" name="PlaceHolder 4"/>
          <p:cNvSpPr>
            <a:spLocks noGrp="1"/>
          </p:cNvSpPr>
          <p:nvPr>
            <p:ph type="body"/>
          </p:nvPr>
        </p:nvSpPr>
        <p:spPr>
          <a:xfrm>
            <a:off x="3863880" y="5740560"/>
            <a:ext cx="3319920" cy="29574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60"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cs-CZ" sz="3200" b="0" strike="noStrike" spc="-1">
              <a:latin typeface="Arial"/>
            </a:endParaRPr>
          </a:p>
        </p:txBody>
      </p:sp>
      <p:sp>
        <p:nvSpPr>
          <p:cNvPr id="61"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cs-CZ" sz="3200" b="0" strike="noStrike" spc="-1">
              <a:latin typeface="Arial"/>
            </a:endParaRPr>
          </a:p>
        </p:txBody>
      </p:sp>
      <p:sp>
        <p:nvSpPr>
          <p:cNvPr id="62" name="PlaceHolder 4"/>
          <p:cNvSpPr>
            <a:spLocks noGrp="1"/>
          </p:cNvSpPr>
          <p:nvPr>
            <p:ph type="body"/>
          </p:nvPr>
        </p:nvSpPr>
        <p:spPr>
          <a:xfrm>
            <a:off x="377640" y="5740560"/>
            <a:ext cx="6803280" cy="29574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64" name="PlaceHolder 2"/>
          <p:cNvSpPr>
            <a:spLocks noGrp="1"/>
          </p:cNvSpPr>
          <p:nvPr>
            <p:ph type="body"/>
          </p:nvPr>
        </p:nvSpPr>
        <p:spPr>
          <a:xfrm>
            <a:off x="377640" y="2501640"/>
            <a:ext cx="6803280" cy="2957400"/>
          </a:xfrm>
          <a:prstGeom prst="rect">
            <a:avLst/>
          </a:prstGeom>
        </p:spPr>
        <p:txBody>
          <a:bodyPr lIns="0" tIns="0" rIns="0" bIns="0">
            <a:normAutofit/>
          </a:bodyPr>
          <a:lstStyle/>
          <a:p>
            <a:endParaRPr lang="cs-CZ" sz="3200" b="0" strike="noStrike" spc="-1">
              <a:latin typeface="Arial"/>
            </a:endParaRPr>
          </a:p>
        </p:txBody>
      </p:sp>
      <p:sp>
        <p:nvSpPr>
          <p:cNvPr id="65" name="PlaceHolder 3"/>
          <p:cNvSpPr>
            <a:spLocks noGrp="1"/>
          </p:cNvSpPr>
          <p:nvPr>
            <p:ph type="body"/>
          </p:nvPr>
        </p:nvSpPr>
        <p:spPr>
          <a:xfrm>
            <a:off x="377640" y="5740560"/>
            <a:ext cx="6803280" cy="29574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67"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cs-CZ" sz="3200" b="0" strike="noStrike" spc="-1">
              <a:latin typeface="Arial"/>
            </a:endParaRPr>
          </a:p>
        </p:txBody>
      </p:sp>
      <p:sp>
        <p:nvSpPr>
          <p:cNvPr id="68"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cs-CZ" sz="3200" b="0" strike="noStrike" spc="-1">
              <a:latin typeface="Arial"/>
            </a:endParaRPr>
          </a:p>
        </p:txBody>
      </p:sp>
      <p:sp>
        <p:nvSpPr>
          <p:cNvPr id="69" name="PlaceHolder 4"/>
          <p:cNvSpPr>
            <a:spLocks noGrp="1"/>
          </p:cNvSpPr>
          <p:nvPr>
            <p:ph type="body"/>
          </p:nvPr>
        </p:nvSpPr>
        <p:spPr>
          <a:xfrm>
            <a:off x="377640" y="5740560"/>
            <a:ext cx="3319920" cy="2957400"/>
          </a:xfrm>
          <a:prstGeom prst="rect">
            <a:avLst/>
          </a:prstGeom>
        </p:spPr>
        <p:txBody>
          <a:bodyPr lIns="0" tIns="0" rIns="0" bIns="0">
            <a:normAutofit/>
          </a:bodyPr>
          <a:lstStyle/>
          <a:p>
            <a:endParaRPr lang="cs-CZ" sz="3200" b="0" strike="noStrike" spc="-1">
              <a:latin typeface="Arial"/>
            </a:endParaRPr>
          </a:p>
        </p:txBody>
      </p:sp>
      <p:sp>
        <p:nvSpPr>
          <p:cNvPr id="70" name="PlaceHolder 5"/>
          <p:cNvSpPr>
            <a:spLocks noGrp="1"/>
          </p:cNvSpPr>
          <p:nvPr>
            <p:ph type="body"/>
          </p:nvPr>
        </p:nvSpPr>
        <p:spPr>
          <a:xfrm>
            <a:off x="3863880" y="5740560"/>
            <a:ext cx="3319920" cy="29574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72" name="PlaceHolder 2"/>
          <p:cNvSpPr>
            <a:spLocks noGrp="1"/>
          </p:cNvSpPr>
          <p:nvPr>
            <p:ph type="body"/>
          </p:nvPr>
        </p:nvSpPr>
        <p:spPr>
          <a:xfrm>
            <a:off x="377640" y="2501640"/>
            <a:ext cx="2190240" cy="2957400"/>
          </a:xfrm>
          <a:prstGeom prst="rect">
            <a:avLst/>
          </a:prstGeom>
        </p:spPr>
        <p:txBody>
          <a:bodyPr lIns="0" tIns="0" rIns="0" bIns="0">
            <a:normAutofit/>
          </a:bodyPr>
          <a:lstStyle/>
          <a:p>
            <a:endParaRPr lang="cs-CZ" sz="3200" b="0" strike="noStrike" spc="-1">
              <a:latin typeface="Arial"/>
            </a:endParaRPr>
          </a:p>
        </p:txBody>
      </p:sp>
      <p:sp>
        <p:nvSpPr>
          <p:cNvPr id="73" name="PlaceHolder 3"/>
          <p:cNvSpPr>
            <a:spLocks noGrp="1"/>
          </p:cNvSpPr>
          <p:nvPr>
            <p:ph type="body"/>
          </p:nvPr>
        </p:nvSpPr>
        <p:spPr>
          <a:xfrm>
            <a:off x="2677680" y="2501640"/>
            <a:ext cx="2190240" cy="2957400"/>
          </a:xfrm>
          <a:prstGeom prst="rect">
            <a:avLst/>
          </a:prstGeom>
        </p:spPr>
        <p:txBody>
          <a:bodyPr lIns="0" tIns="0" rIns="0" bIns="0">
            <a:normAutofit/>
          </a:bodyPr>
          <a:lstStyle/>
          <a:p>
            <a:endParaRPr lang="cs-CZ" sz="3200" b="0" strike="noStrike" spc="-1">
              <a:latin typeface="Arial"/>
            </a:endParaRPr>
          </a:p>
        </p:txBody>
      </p:sp>
      <p:sp>
        <p:nvSpPr>
          <p:cNvPr id="74" name="PlaceHolder 4"/>
          <p:cNvSpPr>
            <a:spLocks noGrp="1"/>
          </p:cNvSpPr>
          <p:nvPr>
            <p:ph type="body"/>
          </p:nvPr>
        </p:nvSpPr>
        <p:spPr>
          <a:xfrm>
            <a:off x="4978080" y="2501640"/>
            <a:ext cx="2190240" cy="2957400"/>
          </a:xfrm>
          <a:prstGeom prst="rect">
            <a:avLst/>
          </a:prstGeom>
        </p:spPr>
        <p:txBody>
          <a:bodyPr lIns="0" tIns="0" rIns="0" bIns="0">
            <a:normAutofit/>
          </a:bodyPr>
          <a:lstStyle/>
          <a:p>
            <a:endParaRPr lang="cs-CZ" sz="3200" b="0" strike="noStrike" spc="-1">
              <a:latin typeface="Arial"/>
            </a:endParaRPr>
          </a:p>
        </p:txBody>
      </p:sp>
      <p:sp>
        <p:nvSpPr>
          <p:cNvPr id="75" name="PlaceHolder 5"/>
          <p:cNvSpPr>
            <a:spLocks noGrp="1"/>
          </p:cNvSpPr>
          <p:nvPr>
            <p:ph type="body"/>
          </p:nvPr>
        </p:nvSpPr>
        <p:spPr>
          <a:xfrm>
            <a:off x="377640" y="5740560"/>
            <a:ext cx="2190240" cy="2957400"/>
          </a:xfrm>
          <a:prstGeom prst="rect">
            <a:avLst/>
          </a:prstGeom>
        </p:spPr>
        <p:txBody>
          <a:bodyPr lIns="0" tIns="0" rIns="0" bIns="0">
            <a:normAutofit/>
          </a:bodyPr>
          <a:lstStyle/>
          <a:p>
            <a:endParaRPr lang="cs-CZ" sz="3200" b="0" strike="noStrike" spc="-1">
              <a:latin typeface="Arial"/>
            </a:endParaRPr>
          </a:p>
        </p:txBody>
      </p:sp>
      <p:sp>
        <p:nvSpPr>
          <p:cNvPr id="76" name="PlaceHolder 6"/>
          <p:cNvSpPr>
            <a:spLocks noGrp="1"/>
          </p:cNvSpPr>
          <p:nvPr>
            <p:ph type="body"/>
          </p:nvPr>
        </p:nvSpPr>
        <p:spPr>
          <a:xfrm>
            <a:off x="2677680" y="5740560"/>
            <a:ext cx="2190240" cy="2957400"/>
          </a:xfrm>
          <a:prstGeom prst="rect">
            <a:avLst/>
          </a:prstGeom>
        </p:spPr>
        <p:txBody>
          <a:bodyPr lIns="0" tIns="0" rIns="0" bIns="0">
            <a:normAutofit/>
          </a:bodyPr>
          <a:lstStyle/>
          <a:p>
            <a:endParaRPr lang="cs-CZ" sz="3200" b="0" strike="noStrike" spc="-1">
              <a:latin typeface="Arial"/>
            </a:endParaRPr>
          </a:p>
        </p:txBody>
      </p:sp>
      <p:sp>
        <p:nvSpPr>
          <p:cNvPr id="77" name="PlaceHolder 7"/>
          <p:cNvSpPr>
            <a:spLocks noGrp="1"/>
          </p:cNvSpPr>
          <p:nvPr>
            <p:ph type="body"/>
          </p:nvPr>
        </p:nvSpPr>
        <p:spPr>
          <a:xfrm>
            <a:off x="4978080" y="5740560"/>
            <a:ext cx="2190240" cy="29574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6" name="PlaceHolder 2"/>
          <p:cNvSpPr>
            <a:spLocks noGrp="1"/>
          </p:cNvSpPr>
          <p:nvPr>
            <p:ph type="body"/>
          </p:nvPr>
        </p:nvSpPr>
        <p:spPr>
          <a:xfrm>
            <a:off x="377640" y="2501640"/>
            <a:ext cx="6803280" cy="62006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8" name="PlaceHolder 2"/>
          <p:cNvSpPr>
            <a:spLocks noGrp="1"/>
          </p:cNvSpPr>
          <p:nvPr>
            <p:ph type="body"/>
          </p:nvPr>
        </p:nvSpPr>
        <p:spPr>
          <a:xfrm>
            <a:off x="377640" y="2501640"/>
            <a:ext cx="3319920" cy="6200640"/>
          </a:xfrm>
          <a:prstGeom prst="rect">
            <a:avLst/>
          </a:prstGeom>
        </p:spPr>
        <p:txBody>
          <a:bodyPr lIns="0" tIns="0" rIns="0" bIns="0">
            <a:normAutofit/>
          </a:bodyPr>
          <a:lstStyle/>
          <a:p>
            <a:endParaRPr lang="cs-CZ" sz="3200" b="0" strike="noStrike" spc="-1">
              <a:latin typeface="Arial"/>
            </a:endParaRPr>
          </a:p>
        </p:txBody>
      </p:sp>
      <p:sp>
        <p:nvSpPr>
          <p:cNvPr id="9" name="PlaceHolder 3"/>
          <p:cNvSpPr>
            <a:spLocks noGrp="1"/>
          </p:cNvSpPr>
          <p:nvPr>
            <p:ph type="body"/>
          </p:nvPr>
        </p:nvSpPr>
        <p:spPr>
          <a:xfrm>
            <a:off x="3863880" y="2501640"/>
            <a:ext cx="3319920" cy="62006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77640" y="426240"/>
            <a:ext cx="6803280" cy="82749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13"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cs-CZ" sz="3200" b="0" strike="noStrike" spc="-1">
              <a:latin typeface="Arial"/>
            </a:endParaRPr>
          </a:p>
        </p:txBody>
      </p:sp>
      <p:sp>
        <p:nvSpPr>
          <p:cNvPr id="14" name="PlaceHolder 3"/>
          <p:cNvSpPr>
            <a:spLocks noGrp="1"/>
          </p:cNvSpPr>
          <p:nvPr>
            <p:ph type="body"/>
          </p:nvPr>
        </p:nvSpPr>
        <p:spPr>
          <a:xfrm>
            <a:off x="3863880" y="2501640"/>
            <a:ext cx="3319920" cy="6200640"/>
          </a:xfrm>
          <a:prstGeom prst="rect">
            <a:avLst/>
          </a:prstGeom>
        </p:spPr>
        <p:txBody>
          <a:bodyPr lIns="0" tIns="0" rIns="0" bIns="0">
            <a:normAutofit/>
          </a:bodyPr>
          <a:lstStyle/>
          <a:p>
            <a:endParaRPr lang="cs-CZ" sz="3200" b="0" strike="noStrike" spc="-1">
              <a:latin typeface="Arial"/>
            </a:endParaRPr>
          </a:p>
        </p:txBody>
      </p:sp>
      <p:sp>
        <p:nvSpPr>
          <p:cNvPr id="15" name="PlaceHolder 4"/>
          <p:cNvSpPr>
            <a:spLocks noGrp="1"/>
          </p:cNvSpPr>
          <p:nvPr>
            <p:ph type="body"/>
          </p:nvPr>
        </p:nvSpPr>
        <p:spPr>
          <a:xfrm>
            <a:off x="377640" y="5740560"/>
            <a:ext cx="3319920" cy="29574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17" name="PlaceHolder 2"/>
          <p:cNvSpPr>
            <a:spLocks noGrp="1"/>
          </p:cNvSpPr>
          <p:nvPr>
            <p:ph type="body"/>
          </p:nvPr>
        </p:nvSpPr>
        <p:spPr>
          <a:xfrm>
            <a:off x="377640" y="2501640"/>
            <a:ext cx="3319920" cy="6200640"/>
          </a:xfrm>
          <a:prstGeom prst="rect">
            <a:avLst/>
          </a:prstGeom>
        </p:spPr>
        <p:txBody>
          <a:bodyPr lIns="0" tIns="0" rIns="0" bIns="0">
            <a:normAutofit/>
          </a:bodyPr>
          <a:lstStyle/>
          <a:p>
            <a:endParaRPr lang="cs-CZ" sz="3200" b="0" strike="noStrike" spc="-1">
              <a:latin typeface="Arial"/>
            </a:endParaRPr>
          </a:p>
        </p:txBody>
      </p:sp>
      <p:sp>
        <p:nvSpPr>
          <p:cNvPr id="18"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cs-CZ" sz="3200" b="0" strike="noStrike" spc="-1">
              <a:latin typeface="Arial"/>
            </a:endParaRPr>
          </a:p>
        </p:txBody>
      </p:sp>
      <p:sp>
        <p:nvSpPr>
          <p:cNvPr id="19" name="PlaceHolder 4"/>
          <p:cNvSpPr>
            <a:spLocks noGrp="1"/>
          </p:cNvSpPr>
          <p:nvPr>
            <p:ph type="body"/>
          </p:nvPr>
        </p:nvSpPr>
        <p:spPr>
          <a:xfrm>
            <a:off x="3863880" y="5740560"/>
            <a:ext cx="3319920" cy="29574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cs-CZ" sz="4400" b="0" strike="noStrike" spc="-1">
              <a:latin typeface="Arial"/>
            </a:endParaRPr>
          </a:p>
        </p:txBody>
      </p:sp>
      <p:sp>
        <p:nvSpPr>
          <p:cNvPr id="21"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cs-CZ" sz="3200" b="0" strike="noStrike" spc="-1">
              <a:latin typeface="Arial"/>
            </a:endParaRPr>
          </a:p>
        </p:txBody>
      </p:sp>
      <p:sp>
        <p:nvSpPr>
          <p:cNvPr id="22"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cs-CZ" sz="3200" b="0" strike="noStrike" spc="-1">
              <a:latin typeface="Arial"/>
            </a:endParaRPr>
          </a:p>
        </p:txBody>
      </p:sp>
      <p:sp>
        <p:nvSpPr>
          <p:cNvPr id="23" name="PlaceHolder 4"/>
          <p:cNvSpPr>
            <a:spLocks noGrp="1"/>
          </p:cNvSpPr>
          <p:nvPr>
            <p:ph type="body"/>
          </p:nvPr>
        </p:nvSpPr>
        <p:spPr>
          <a:xfrm>
            <a:off x="377640" y="5740560"/>
            <a:ext cx="6803280" cy="29574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ustomShape 1"/>
          <p:cNvSpPr/>
          <p:nvPr/>
        </p:nvSpPr>
        <p:spPr>
          <a:xfrm>
            <a:off x="0" y="6109560"/>
            <a:ext cx="367560" cy="1517040"/>
          </a:xfrm>
          <a:prstGeom prst="rect">
            <a:avLst/>
          </a:prstGeom>
          <a:solidFill>
            <a:srgbClr val="EF2929"/>
          </a:solidFill>
          <a:ln>
            <a:noFill/>
          </a:ln>
        </p:spPr>
        <p:style>
          <a:lnRef idx="0">
            <a:scrgbClr r="0" g="0" b="0"/>
          </a:lnRef>
          <a:fillRef idx="0">
            <a:scrgbClr r="0" g="0" b="0"/>
          </a:fillRef>
          <a:effectRef idx="0">
            <a:scrgbClr r="0" g="0" b="0"/>
          </a:effectRef>
          <a:fontRef idx="minor"/>
        </p:style>
      </p:sp>
      <p:sp>
        <p:nvSpPr>
          <p:cNvPr id="4" name="PlaceHolder 2"/>
          <p:cNvSpPr>
            <a:spLocks noGrp="1"/>
          </p:cNvSpPr>
          <p:nvPr>
            <p:ph type="title"/>
          </p:nvPr>
        </p:nvSpPr>
        <p:spPr>
          <a:xfrm>
            <a:off x="377640" y="426240"/>
            <a:ext cx="6803280" cy="178488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2" name="PlaceHolder 3"/>
          <p:cNvSpPr>
            <a:spLocks noGrp="1"/>
          </p:cNvSpPr>
          <p:nvPr>
            <p:ph type="body"/>
          </p:nvPr>
        </p:nvSpPr>
        <p:spPr>
          <a:xfrm>
            <a:off x="377640" y="2501640"/>
            <a:ext cx="6803280" cy="62006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CustomShape 1"/>
          <p:cNvSpPr/>
          <p:nvPr/>
        </p:nvSpPr>
        <p:spPr>
          <a:xfrm>
            <a:off x="0" y="406800"/>
            <a:ext cx="367560" cy="1517040"/>
          </a:xfrm>
          <a:prstGeom prst="rect">
            <a:avLst/>
          </a:prstGeom>
          <a:solidFill>
            <a:srgbClr val="EF2929"/>
          </a:solidFill>
          <a:ln>
            <a:noFill/>
          </a:ln>
        </p:spPr>
        <p:style>
          <a:lnRef idx="0">
            <a:scrgbClr r="0" g="0" b="0"/>
          </a:lnRef>
          <a:fillRef idx="0">
            <a:scrgbClr r="0" g="0" b="0"/>
          </a:fillRef>
          <a:effectRef idx="0">
            <a:scrgbClr r="0" g="0" b="0"/>
          </a:effectRef>
          <a:fontRef idx="minor"/>
        </p:style>
      </p:sp>
      <p:sp>
        <p:nvSpPr>
          <p:cNvPr id="40" name="PlaceHolder 2"/>
          <p:cNvSpPr>
            <a:spLocks noGrp="1"/>
          </p:cNvSpPr>
          <p:nvPr>
            <p:ph type="title"/>
          </p:nvPr>
        </p:nvSpPr>
        <p:spPr>
          <a:xfrm>
            <a:off x="377640" y="426240"/>
            <a:ext cx="6803280" cy="178488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41" name="PlaceHolder 3"/>
          <p:cNvSpPr>
            <a:spLocks noGrp="1"/>
          </p:cNvSpPr>
          <p:nvPr>
            <p:ph type="body"/>
          </p:nvPr>
        </p:nvSpPr>
        <p:spPr>
          <a:xfrm>
            <a:off x="377640" y="2501640"/>
            <a:ext cx="6803280" cy="62006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2"/>
          <p:cNvSpPr/>
          <p:nvPr/>
        </p:nvSpPr>
        <p:spPr>
          <a:xfrm>
            <a:off x="821166" y="418696"/>
            <a:ext cx="6043680" cy="98781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cs-CZ" sz="1200" spc="-1" dirty="0">
                <a:solidFill>
                  <a:srgbClr val="000000"/>
                </a:solidFill>
                <a:latin typeface="Arial"/>
                <a:ea typeface="DejaVu Sans"/>
              </a:rPr>
              <a:t>    </a:t>
            </a:r>
            <a:endParaRPr lang="cs-CZ" sz="1000" spc="-1" dirty="0">
              <a:solidFill>
                <a:srgbClr val="000000"/>
              </a:solidFill>
              <a:latin typeface="Arial"/>
              <a:ea typeface="DejaVu Sans"/>
            </a:endParaRPr>
          </a:p>
          <a:p>
            <a:pPr algn="ctr"/>
            <a:r>
              <a:rPr lang="cs-CZ" sz="1400" b="1" spc="-1" dirty="0">
                <a:solidFill>
                  <a:srgbClr val="000000"/>
                </a:solidFill>
                <a:latin typeface="Arial"/>
                <a:ea typeface="DejaVu Sans"/>
              </a:rPr>
              <a:t>Stručná historie Sokola ve Vysokém Mýtě</a:t>
            </a:r>
          </a:p>
          <a:p>
            <a:endParaRPr lang="cs-CZ" sz="1000" b="0" strike="noStrike" spc="-1" dirty="0">
              <a:latin typeface="Arial"/>
            </a:endParaRPr>
          </a:p>
          <a:p>
            <a:pPr>
              <a:lnSpc>
                <a:spcPct val="100000"/>
              </a:lnSpc>
            </a:pPr>
            <a:endParaRPr lang="cs-CZ" sz="1000" b="0" strike="noStrike" spc="-1" dirty="0">
              <a:latin typeface="Arial"/>
            </a:endParaRPr>
          </a:p>
          <a:p>
            <a:pPr>
              <a:lnSpc>
                <a:spcPct val="100000"/>
              </a:lnSpc>
            </a:pPr>
            <a:r>
              <a:rPr lang="cs-CZ" sz="1000" b="1" u="sng" strike="noStrike" spc="-1" dirty="0">
                <a:solidFill>
                  <a:srgbClr val="000000"/>
                </a:solidFill>
                <a:uFillTx/>
                <a:latin typeface="Arial"/>
                <a:ea typeface="DejaVu Sans"/>
              </a:rPr>
              <a:t>1869</a:t>
            </a:r>
            <a:r>
              <a:rPr lang="cs-CZ" sz="1000" b="1" u="sng" strike="noStrike" spc="-1" dirty="0" smtClean="0">
                <a:solidFill>
                  <a:srgbClr val="000000"/>
                </a:solidFill>
                <a:uFillTx/>
                <a:latin typeface="Arial"/>
                <a:ea typeface="DejaVu Sans"/>
              </a:rPr>
              <a:t>:</a:t>
            </a:r>
            <a:endParaRPr lang="cs-CZ" sz="1000" b="0" strike="noStrike" spc="-1" dirty="0">
              <a:latin typeface="Arial"/>
            </a:endParaRPr>
          </a:p>
          <a:p>
            <a:r>
              <a:rPr lang="cs-CZ" sz="1000" spc="-1" dirty="0">
                <a:solidFill>
                  <a:srgbClr val="000000"/>
                </a:solidFill>
                <a:latin typeface="Arial"/>
                <a:ea typeface="DejaVu Sans"/>
              </a:rPr>
              <a:t>   </a:t>
            </a:r>
            <a:r>
              <a:rPr lang="cs-CZ" sz="1000" b="0" strike="noStrike" spc="-1" dirty="0">
                <a:solidFill>
                  <a:srgbClr val="000000"/>
                </a:solidFill>
                <a:latin typeface="Arial"/>
                <a:ea typeface="DejaVu Sans"/>
              </a:rPr>
              <a:t> Ve Vysokém Mýtě byl dobudován akciový cukrovar a šťastnou náhodou v něm našel zaměstnání úředník Josef Spurný. Ten se stal již r.1862 členem cvičitelského sboru Sokola </a:t>
            </a:r>
            <a:r>
              <a:rPr lang="cs-CZ" sz="1000" b="0" strike="noStrike" spc="-1" dirty="0" smtClean="0">
                <a:solidFill>
                  <a:srgbClr val="000000"/>
                </a:solidFill>
                <a:latin typeface="Arial"/>
                <a:ea typeface="DejaVu Sans"/>
              </a:rPr>
              <a:t>Pražského. V </a:t>
            </a:r>
            <a:r>
              <a:rPr lang="cs-CZ" sz="1000" b="0" strike="noStrike" spc="-1" dirty="0">
                <a:solidFill>
                  <a:srgbClr val="000000"/>
                </a:solidFill>
                <a:latin typeface="Arial"/>
                <a:ea typeface="DejaVu Sans"/>
              </a:rPr>
              <a:t>r.1869 na podzim založil Tělocvičnou jednotu Sokol Vysoké Mýto. Bratr Spurný se stal také jejím prvním </a:t>
            </a:r>
            <a:r>
              <a:rPr lang="cs-CZ" sz="1000" spc="-1" dirty="0" smtClean="0">
                <a:solidFill>
                  <a:srgbClr val="000000"/>
                </a:solidFill>
                <a:latin typeface="Arial"/>
                <a:ea typeface="DejaVu Sans"/>
              </a:rPr>
              <a:t>cvičitelem</a:t>
            </a:r>
            <a:r>
              <a:rPr lang="cs-CZ" sz="1000" b="0" strike="noStrike" spc="-1" dirty="0" smtClean="0">
                <a:solidFill>
                  <a:srgbClr val="000000"/>
                </a:solidFill>
                <a:latin typeface="Arial"/>
                <a:ea typeface="DejaVu Sans"/>
              </a:rPr>
              <a:t>.</a:t>
            </a:r>
            <a:r>
              <a:rPr lang="cs-CZ" sz="1000" spc="-1" dirty="0">
                <a:solidFill>
                  <a:srgbClr val="000000"/>
                </a:solidFill>
                <a:latin typeface="Arial"/>
                <a:ea typeface="DejaVu Sans"/>
              </a:rPr>
              <a:t> </a:t>
            </a:r>
            <a:endParaRPr lang="cs-CZ" sz="1000" b="0" strike="noStrike" spc="-1" dirty="0">
              <a:latin typeface="Arial"/>
            </a:endParaRPr>
          </a:p>
          <a:p>
            <a:pPr>
              <a:lnSpc>
                <a:spcPct val="100000"/>
              </a:lnSpc>
            </a:pPr>
            <a:endParaRPr lang="cs-CZ" sz="1000" b="0" strike="noStrike" spc="-1" dirty="0">
              <a:latin typeface="Arial"/>
            </a:endParaRPr>
          </a:p>
          <a:p>
            <a:pPr>
              <a:lnSpc>
                <a:spcPct val="100000"/>
              </a:lnSpc>
            </a:pPr>
            <a:r>
              <a:rPr lang="cs-CZ" sz="1000" b="1" u="sng" strike="noStrike" spc="-1" dirty="0">
                <a:solidFill>
                  <a:srgbClr val="000000"/>
                </a:solidFill>
                <a:uFillTx/>
                <a:latin typeface="Arial"/>
                <a:ea typeface="DejaVu Sans"/>
              </a:rPr>
              <a:t>1870</a:t>
            </a:r>
            <a:r>
              <a:rPr lang="cs-CZ" sz="1000" b="1" u="sng" strike="noStrike" spc="-1" dirty="0" smtClean="0">
                <a:solidFill>
                  <a:srgbClr val="000000"/>
                </a:solidFill>
                <a:uFillTx/>
                <a:latin typeface="Arial"/>
                <a:ea typeface="DejaVu Sans"/>
              </a:rPr>
              <a:t>:</a:t>
            </a:r>
            <a:endParaRPr lang="cs-CZ" sz="1000" b="0" strike="noStrike" spc="-1" dirty="0">
              <a:latin typeface="Arial"/>
            </a:endParaRPr>
          </a:p>
          <a:p>
            <a:r>
              <a:rPr lang="cs-CZ" sz="1000" spc="-1" dirty="0">
                <a:solidFill>
                  <a:srgbClr val="000000"/>
                </a:solidFill>
                <a:latin typeface="Arial"/>
                <a:ea typeface="DejaVu Sans"/>
              </a:rPr>
              <a:t>   </a:t>
            </a:r>
            <a:r>
              <a:rPr lang="cs-CZ" sz="1000" b="0" strike="noStrike" spc="-1" dirty="0">
                <a:solidFill>
                  <a:srgbClr val="000000"/>
                </a:solidFill>
                <a:latin typeface="Arial"/>
                <a:ea typeface="DejaVu Sans"/>
              </a:rPr>
              <a:t> 24.4. se začalo cvičit ve školní tělocvičně, cvičilo 42 členů ve 2 družstvech v 10 hodinách za týden. Cvičení vedl Josef Spurný. První valná hromada se konala 13.5.1870 za účasti 40 členů a byl zvolen první </a:t>
            </a:r>
            <a:r>
              <a:rPr lang="cs-CZ" sz="1000" b="0" strike="noStrike" spc="-1" dirty="0" smtClean="0">
                <a:solidFill>
                  <a:srgbClr val="000000"/>
                </a:solidFill>
                <a:latin typeface="Arial"/>
                <a:ea typeface="DejaVu Sans"/>
              </a:rPr>
              <a:t>výbor</a:t>
            </a:r>
            <a:r>
              <a:rPr lang="cs-CZ" sz="1000" spc="-1" dirty="0" smtClean="0">
                <a:solidFill>
                  <a:srgbClr val="000000"/>
                </a:solidFill>
                <a:latin typeface="Arial"/>
                <a:ea typeface="DejaVu Sans"/>
              </a:rPr>
              <a:t>. </a:t>
            </a:r>
            <a:r>
              <a:rPr lang="cs-CZ" sz="1000" b="0" strike="noStrike" spc="-1" dirty="0" smtClean="0">
                <a:solidFill>
                  <a:srgbClr val="000000"/>
                </a:solidFill>
                <a:latin typeface="Arial"/>
                <a:ea typeface="DejaVu Sans"/>
              </a:rPr>
              <a:t>Byly </a:t>
            </a:r>
            <a:r>
              <a:rPr lang="cs-CZ" sz="1000" b="0" strike="noStrike" spc="-1" dirty="0">
                <a:solidFill>
                  <a:srgbClr val="000000"/>
                </a:solidFill>
                <a:latin typeface="Arial"/>
                <a:ea typeface="DejaVu Sans"/>
              </a:rPr>
              <a:t>vypracovány stanovy jednoty a zaveden kroj. Byl změněn název jednoty na Sokolsko-hasičskou a členové byli pak cvičeni také jako hasiči. Po té se zvýšil počet členů na 110. Sokol se účastnil mše ke 250. výročí obětí Bělohorských a uspořádal první Husovy oslavy s pálením hranice</a:t>
            </a:r>
            <a:r>
              <a:rPr lang="cs-CZ" sz="1000" b="0" strike="noStrike" spc="-1" dirty="0" smtClean="0">
                <a:solidFill>
                  <a:srgbClr val="000000"/>
                </a:solidFill>
                <a:latin typeface="Arial"/>
                <a:ea typeface="DejaVu Sans"/>
              </a:rPr>
              <a:t>.</a:t>
            </a:r>
            <a:endParaRPr lang="cs-CZ" sz="1000" b="0" strike="noStrike" spc="-1" dirty="0">
              <a:latin typeface="Arial"/>
            </a:endParaRPr>
          </a:p>
          <a:p>
            <a:pPr>
              <a:lnSpc>
                <a:spcPct val="100000"/>
              </a:lnSpc>
            </a:pPr>
            <a:endParaRPr lang="cs-CZ" sz="1000" b="0" strike="noStrike" spc="-1" dirty="0">
              <a:latin typeface="Arial"/>
            </a:endParaRPr>
          </a:p>
          <a:p>
            <a:r>
              <a:rPr lang="cs-CZ" sz="1000" b="1" u="sng" strike="noStrike" spc="-1" dirty="0" smtClean="0">
                <a:solidFill>
                  <a:srgbClr val="000000"/>
                </a:solidFill>
                <a:uFillTx/>
                <a:latin typeface="Arial"/>
                <a:ea typeface="DejaVu Sans"/>
              </a:rPr>
              <a:t>1871 </a:t>
            </a:r>
            <a:r>
              <a:rPr lang="cs-CZ" sz="1000" b="1" u="sng" strike="noStrike" spc="-1" dirty="0">
                <a:solidFill>
                  <a:srgbClr val="000000"/>
                </a:solidFill>
                <a:uFillTx/>
                <a:latin typeface="Arial"/>
                <a:ea typeface="DejaVu Sans"/>
              </a:rPr>
              <a:t>– 1913:</a:t>
            </a:r>
            <a:r>
              <a:rPr lang="cs-CZ" sz="1000" spc="-1" dirty="0">
                <a:solidFill>
                  <a:srgbClr val="000000"/>
                </a:solidFill>
                <a:latin typeface="Arial"/>
                <a:ea typeface="DejaVu Sans"/>
              </a:rPr>
              <a:t> </a:t>
            </a:r>
            <a:endParaRPr lang="cs-CZ" sz="1000" b="0" strike="noStrike" spc="-1" dirty="0">
              <a:latin typeface="Arial"/>
            </a:endParaRPr>
          </a:p>
          <a:p>
            <a:r>
              <a:rPr lang="cs-CZ" sz="1000" spc="-1" dirty="0">
                <a:solidFill>
                  <a:srgbClr val="000000"/>
                </a:solidFill>
                <a:latin typeface="Arial"/>
                <a:ea typeface="DejaVu Sans"/>
              </a:rPr>
              <a:t>   </a:t>
            </a:r>
            <a:r>
              <a:rPr lang="cs-CZ" sz="1000" b="0" strike="noStrike" spc="-1" dirty="0">
                <a:solidFill>
                  <a:srgbClr val="000000"/>
                </a:solidFill>
                <a:latin typeface="Arial"/>
                <a:ea typeface="DejaVu Sans"/>
              </a:rPr>
              <a:t> Pokračují cvičení, počet členů je mezi 60 až </a:t>
            </a:r>
            <a:r>
              <a:rPr lang="cs-CZ" sz="1000" spc="-1" dirty="0" smtClean="0">
                <a:solidFill>
                  <a:srgbClr val="000000"/>
                </a:solidFill>
                <a:latin typeface="Arial"/>
                <a:ea typeface="DejaVu Sans"/>
              </a:rPr>
              <a:t>100</a:t>
            </a:r>
            <a:r>
              <a:rPr lang="cs-CZ" sz="1000" b="0" strike="noStrike" spc="-1" dirty="0" smtClean="0">
                <a:solidFill>
                  <a:srgbClr val="000000"/>
                </a:solidFill>
                <a:latin typeface="Arial"/>
                <a:ea typeface="DejaVu Sans"/>
              </a:rPr>
              <a:t>. </a:t>
            </a:r>
            <a:r>
              <a:rPr lang="cs-CZ" sz="1000" spc="-1" dirty="0" smtClean="0">
                <a:solidFill>
                  <a:srgbClr val="000000"/>
                </a:solidFill>
                <a:latin typeface="Arial"/>
                <a:ea typeface="DejaVu Sans"/>
              </a:rPr>
              <a:t>C</a:t>
            </a:r>
            <a:r>
              <a:rPr lang="cs-CZ" sz="1000" b="0" strike="noStrike" spc="-1" dirty="0" smtClean="0">
                <a:solidFill>
                  <a:srgbClr val="000000"/>
                </a:solidFill>
                <a:latin typeface="Arial"/>
                <a:ea typeface="DejaVu Sans"/>
              </a:rPr>
              <a:t>vičí </a:t>
            </a:r>
            <a:r>
              <a:rPr lang="cs-CZ" sz="1000" b="0" strike="noStrike" spc="-1" dirty="0">
                <a:solidFill>
                  <a:srgbClr val="000000"/>
                </a:solidFill>
                <a:latin typeface="Arial"/>
                <a:ea typeface="DejaVu Sans"/>
              </a:rPr>
              <a:t>se </a:t>
            </a:r>
            <a:r>
              <a:rPr lang="cs-CZ" sz="1000" b="0" strike="noStrike" spc="-1" dirty="0" smtClean="0">
                <a:solidFill>
                  <a:srgbClr val="000000"/>
                </a:solidFill>
                <a:latin typeface="Arial"/>
                <a:ea typeface="DejaVu Sans"/>
              </a:rPr>
              <a:t>nejprve  v sále hostince u Zedníčků, pak v Jeřábkově </a:t>
            </a:r>
            <a:r>
              <a:rPr lang="cs-CZ" sz="1000" b="0" strike="noStrike" spc="-1" dirty="0">
                <a:solidFill>
                  <a:srgbClr val="000000"/>
                </a:solidFill>
                <a:latin typeface="Arial"/>
                <a:ea typeface="DejaVu Sans"/>
              </a:rPr>
              <a:t>hostinci na náměstí, pak v sále hostince Na Holubníku </a:t>
            </a:r>
            <a:r>
              <a:rPr lang="cs-CZ" sz="1000" b="0" strike="noStrike" spc="-1" dirty="0" smtClean="0">
                <a:solidFill>
                  <a:srgbClr val="000000"/>
                </a:solidFill>
                <a:latin typeface="Arial"/>
                <a:ea typeface="DejaVu Sans"/>
              </a:rPr>
              <a:t>(Na </a:t>
            </a:r>
            <a:r>
              <a:rPr lang="cs-CZ" sz="1000" b="0" strike="noStrike" spc="-1" dirty="0">
                <a:solidFill>
                  <a:srgbClr val="000000"/>
                </a:solidFill>
                <a:latin typeface="Arial"/>
                <a:ea typeface="DejaVu Sans"/>
              </a:rPr>
              <a:t>Bráně).</a:t>
            </a:r>
            <a:r>
              <a:rPr lang="cs-CZ" sz="1000" spc="-1" dirty="0">
                <a:solidFill>
                  <a:srgbClr val="000000"/>
                </a:solidFill>
                <a:latin typeface="Arial"/>
                <a:ea typeface="DejaVu Sans"/>
              </a:rPr>
              <a:t> </a:t>
            </a:r>
            <a:r>
              <a:rPr lang="cs-CZ" sz="1000" b="0" strike="noStrike" spc="-1" dirty="0" smtClean="0">
                <a:solidFill>
                  <a:srgbClr val="000000"/>
                </a:solidFill>
                <a:latin typeface="Arial"/>
                <a:ea typeface="DejaVu Sans"/>
              </a:rPr>
              <a:t>V </a:t>
            </a:r>
            <a:r>
              <a:rPr lang="cs-CZ" sz="1000" b="0" strike="noStrike" spc="-1" dirty="0">
                <a:solidFill>
                  <a:srgbClr val="000000"/>
                </a:solidFill>
                <a:latin typeface="Arial"/>
                <a:ea typeface="DejaVu Sans"/>
              </a:rPr>
              <a:t>r. 1874 došlo k odloučení jednoty od hasičů.</a:t>
            </a:r>
            <a:r>
              <a:rPr lang="cs-CZ" sz="1000" spc="-1" dirty="0">
                <a:solidFill>
                  <a:srgbClr val="000000"/>
                </a:solidFill>
                <a:latin typeface="Arial"/>
                <a:ea typeface="DejaVu Sans"/>
              </a:rPr>
              <a:t> </a:t>
            </a:r>
            <a:r>
              <a:rPr lang="cs-CZ" sz="1000" b="0" strike="noStrike" spc="-1" dirty="0" smtClean="0">
                <a:solidFill>
                  <a:srgbClr val="000000"/>
                </a:solidFill>
                <a:latin typeface="Arial"/>
                <a:ea typeface="DejaVu Sans"/>
              </a:rPr>
              <a:t>V </a:t>
            </a:r>
            <a:r>
              <a:rPr lang="cs-CZ" sz="1000" b="0" strike="noStrike" spc="-1" dirty="0">
                <a:solidFill>
                  <a:srgbClr val="000000"/>
                </a:solidFill>
                <a:latin typeface="Arial"/>
                <a:ea typeface="DejaVu Sans"/>
              </a:rPr>
              <a:t>r.1877 kupuje jednota Kubánkův dům v Kateřinkách a z truhlářské dílny buduje </a:t>
            </a:r>
            <a:r>
              <a:rPr lang="cs-CZ" sz="1000" b="0" strike="noStrike" spc="-1" dirty="0" err="1" smtClean="0">
                <a:solidFill>
                  <a:srgbClr val="000000"/>
                </a:solidFill>
                <a:latin typeface="Arial"/>
                <a:ea typeface="DejaVu Sans"/>
              </a:rPr>
              <a:t>svúj</a:t>
            </a:r>
            <a:r>
              <a:rPr lang="cs-CZ" sz="1000" b="0" strike="noStrike" spc="-1" dirty="0" smtClean="0">
                <a:solidFill>
                  <a:srgbClr val="000000"/>
                </a:solidFill>
                <a:latin typeface="Arial"/>
                <a:ea typeface="DejaVu Sans"/>
              </a:rPr>
              <a:t> cvičební </a:t>
            </a:r>
            <a:r>
              <a:rPr lang="cs-CZ" sz="1000" b="0" strike="noStrike" spc="-1" dirty="0">
                <a:solidFill>
                  <a:srgbClr val="000000"/>
                </a:solidFill>
                <a:latin typeface="Arial"/>
                <a:ea typeface="DejaVu Sans"/>
              </a:rPr>
              <a:t>sál. Na koupi poskytli členové </a:t>
            </a:r>
            <a:r>
              <a:rPr lang="cs-CZ" sz="1000" b="0" strike="noStrike" spc="-1" dirty="0" smtClean="0">
                <a:solidFill>
                  <a:srgbClr val="000000"/>
                </a:solidFill>
                <a:latin typeface="Arial"/>
                <a:ea typeface="DejaVu Sans"/>
              </a:rPr>
              <a:t>půjčky.</a:t>
            </a:r>
          </a:p>
          <a:p>
            <a:r>
              <a:rPr lang="cs-CZ" sz="1000" spc="-1" dirty="0" smtClean="0">
                <a:solidFill>
                  <a:srgbClr val="000000"/>
                </a:solidFill>
                <a:latin typeface="Arial"/>
                <a:ea typeface="DejaVu Sans"/>
              </a:rPr>
              <a:t>    </a:t>
            </a:r>
            <a:r>
              <a:rPr lang="cs-CZ" sz="1000" b="0" strike="noStrike" spc="-1" dirty="0" smtClean="0">
                <a:solidFill>
                  <a:srgbClr val="000000"/>
                </a:solidFill>
                <a:latin typeface="Arial"/>
                <a:ea typeface="DejaVu Sans"/>
              </a:rPr>
              <a:t>V </a:t>
            </a:r>
            <a:r>
              <a:rPr lang="cs-CZ" sz="1000" b="0" strike="noStrike" spc="-1" dirty="0">
                <a:solidFill>
                  <a:srgbClr val="000000"/>
                </a:solidFill>
                <a:latin typeface="Arial"/>
                <a:ea typeface="DejaVu Sans"/>
              </a:rPr>
              <a:t>r.1882 </a:t>
            </a:r>
            <a:r>
              <a:rPr lang="cs-CZ" sz="1000" spc="-1" dirty="0" smtClean="0">
                <a:solidFill>
                  <a:srgbClr val="000000"/>
                </a:solidFill>
                <a:latin typeface="Arial"/>
                <a:ea typeface="DejaVu Sans"/>
              </a:rPr>
              <a:t> se</a:t>
            </a:r>
            <a:r>
              <a:rPr lang="cs-CZ" sz="1000" b="0" strike="noStrike" spc="-1" dirty="0" smtClean="0">
                <a:solidFill>
                  <a:srgbClr val="000000"/>
                </a:solidFill>
                <a:latin typeface="Arial"/>
                <a:ea typeface="DejaVu Sans"/>
              </a:rPr>
              <a:t> vysokomýtští </a:t>
            </a:r>
            <a:r>
              <a:rPr lang="cs-CZ" sz="1000" spc="-1" dirty="0" smtClean="0">
                <a:solidFill>
                  <a:srgbClr val="000000"/>
                </a:solidFill>
                <a:latin typeface="Arial"/>
                <a:ea typeface="DejaVu Sans"/>
              </a:rPr>
              <a:t>Sokolové účastnili</a:t>
            </a:r>
            <a:r>
              <a:rPr lang="cs-CZ" sz="1000" b="0" strike="noStrike" spc="-1" dirty="0" smtClean="0">
                <a:solidFill>
                  <a:srgbClr val="000000"/>
                </a:solidFill>
                <a:latin typeface="Arial"/>
                <a:ea typeface="DejaVu Sans"/>
              </a:rPr>
              <a:t> </a:t>
            </a:r>
            <a:r>
              <a:rPr lang="cs-CZ" sz="1000" b="0" strike="noStrike" spc="-1" dirty="0">
                <a:solidFill>
                  <a:srgbClr val="000000"/>
                </a:solidFill>
                <a:latin typeface="Arial"/>
                <a:ea typeface="DejaVu Sans"/>
              </a:rPr>
              <a:t>na prvním sletu Sokola Pražského (20 let </a:t>
            </a:r>
            <a:r>
              <a:rPr lang="cs-CZ" sz="1000" b="0" strike="noStrike" spc="-1" dirty="0" smtClean="0">
                <a:solidFill>
                  <a:srgbClr val="000000"/>
                </a:solidFill>
                <a:latin typeface="Arial"/>
                <a:ea typeface="DejaVu Sans"/>
              </a:rPr>
              <a:t>po jeho  </a:t>
            </a:r>
            <a:r>
              <a:rPr lang="cs-CZ" sz="1000" b="0" strike="noStrike" spc="-1" dirty="0">
                <a:solidFill>
                  <a:srgbClr val="000000"/>
                </a:solidFill>
                <a:latin typeface="Arial"/>
                <a:ea typeface="DejaVu Sans"/>
              </a:rPr>
              <a:t>založení) pod </a:t>
            </a:r>
            <a:r>
              <a:rPr lang="cs-CZ" sz="1000" b="0" strike="noStrike" spc="-1" dirty="0" smtClean="0">
                <a:solidFill>
                  <a:srgbClr val="000000"/>
                </a:solidFill>
                <a:latin typeface="Arial"/>
                <a:ea typeface="DejaVu Sans"/>
              </a:rPr>
              <a:t>vedením zakladatele Sokola </a:t>
            </a:r>
            <a:r>
              <a:rPr lang="cs-CZ" sz="1000" b="0" strike="noStrike" spc="-1" dirty="0" err="1" smtClean="0">
                <a:solidFill>
                  <a:srgbClr val="000000"/>
                </a:solidFill>
                <a:latin typeface="Arial"/>
                <a:ea typeface="DejaVu Sans"/>
              </a:rPr>
              <a:t>dr.Tyrše</a:t>
            </a:r>
            <a:r>
              <a:rPr lang="cs-CZ" sz="1000" b="0" strike="noStrike" spc="-1" dirty="0" smtClean="0">
                <a:solidFill>
                  <a:srgbClr val="000000"/>
                </a:solidFill>
                <a:latin typeface="Arial"/>
                <a:ea typeface="DejaVu Sans"/>
              </a:rPr>
              <a:t> </a:t>
            </a:r>
            <a:r>
              <a:rPr lang="cs-CZ" sz="1000" b="0" strike="noStrike" spc="-1" dirty="0">
                <a:solidFill>
                  <a:srgbClr val="000000"/>
                </a:solidFill>
                <a:latin typeface="Arial"/>
                <a:ea typeface="DejaVu Sans"/>
              </a:rPr>
              <a:t>v Praze.</a:t>
            </a:r>
            <a:r>
              <a:rPr lang="cs-CZ" sz="1000" spc="-1" dirty="0">
                <a:solidFill>
                  <a:srgbClr val="000000"/>
                </a:solidFill>
                <a:latin typeface="Arial"/>
                <a:ea typeface="DejaVu Sans"/>
              </a:rPr>
              <a:t> </a:t>
            </a:r>
            <a:endParaRPr lang="cs-CZ" sz="1000" b="0" strike="noStrike" spc="-1" dirty="0">
              <a:latin typeface="Arial"/>
            </a:endParaRPr>
          </a:p>
          <a:p>
            <a:r>
              <a:rPr lang="cs-CZ" sz="1000" b="0" strike="noStrike" spc="-1" dirty="0" smtClean="0">
                <a:solidFill>
                  <a:srgbClr val="000000"/>
                </a:solidFill>
                <a:latin typeface="Arial"/>
                <a:ea typeface="DejaVu Sans"/>
              </a:rPr>
              <a:t>    R.1887 </a:t>
            </a:r>
            <a:r>
              <a:rPr lang="cs-CZ" sz="1000" b="0" strike="noStrike" spc="-1" dirty="0">
                <a:solidFill>
                  <a:srgbClr val="000000"/>
                </a:solidFill>
                <a:latin typeface="Arial"/>
                <a:ea typeface="DejaVu Sans"/>
              </a:rPr>
              <a:t>byl založen fond na postavení sokolovny.</a:t>
            </a:r>
            <a:r>
              <a:rPr lang="cs-CZ" sz="1000" spc="-1" dirty="0">
                <a:solidFill>
                  <a:srgbClr val="000000"/>
                </a:solidFill>
                <a:latin typeface="Arial"/>
                <a:ea typeface="DejaVu Sans"/>
              </a:rPr>
              <a:t> </a:t>
            </a:r>
            <a:endParaRPr lang="cs-CZ" sz="1000" b="0" strike="noStrike" spc="-1" dirty="0">
              <a:latin typeface="Arial"/>
            </a:endParaRPr>
          </a:p>
          <a:p>
            <a:r>
              <a:rPr lang="cs-CZ" sz="1000" spc="-1" dirty="0">
                <a:solidFill>
                  <a:srgbClr val="000000"/>
                </a:solidFill>
                <a:latin typeface="Arial"/>
                <a:ea typeface="DejaVu Sans"/>
              </a:rPr>
              <a:t>   </a:t>
            </a:r>
            <a:r>
              <a:rPr lang="cs-CZ" sz="1000" b="0" strike="noStrike" spc="-1" dirty="0">
                <a:solidFill>
                  <a:srgbClr val="000000"/>
                </a:solidFill>
                <a:latin typeface="Arial"/>
                <a:ea typeface="DejaVu Sans"/>
              </a:rPr>
              <a:t> R.1888 se koná ve V. Mýtě župní slet - byl zahájen divadelním představením, městem prošel průvod, kterého se účastnily i všechny spolky ve městě, byly neseny prapory 20 sokolských jednot, jelo několik historických alegorických vozů, poprvé se objevily krojované ženy sokolky. Cvičení bylo na Králíkově louce a Hynkově zahradě (dnes stadion</a:t>
            </a:r>
            <a:r>
              <a:rPr lang="cs-CZ" sz="1000" b="0" strike="noStrike" spc="-1" dirty="0" smtClean="0">
                <a:solidFill>
                  <a:srgbClr val="000000"/>
                </a:solidFill>
                <a:latin typeface="Arial"/>
                <a:ea typeface="DejaVu Sans"/>
              </a:rPr>
              <a:t>).</a:t>
            </a:r>
          </a:p>
          <a:p>
            <a:pPr>
              <a:lnSpc>
                <a:spcPct val="100000"/>
              </a:lnSpc>
            </a:pPr>
            <a:r>
              <a:rPr lang="cs-CZ" sz="1000" spc="-1" dirty="0" smtClean="0">
                <a:solidFill>
                  <a:srgbClr val="000000"/>
                </a:solidFill>
              </a:rPr>
              <a:t>    Vysokomýtští Sokolové se účastnili v Čechách i jinde také řady sokolských závodů, zejména v gymnastice, a řada z nich byla velmi úspěšných. Sokol měl v té době 175 členů.</a:t>
            </a:r>
            <a:endParaRPr lang="cs-CZ" sz="1000" spc="-1" dirty="0" smtClean="0"/>
          </a:p>
          <a:p>
            <a:pPr>
              <a:lnSpc>
                <a:spcPct val="100000"/>
              </a:lnSpc>
            </a:pPr>
            <a:r>
              <a:rPr lang="cs-CZ" sz="1000" spc="-1" dirty="0" smtClean="0">
                <a:solidFill>
                  <a:srgbClr val="000000"/>
                </a:solidFill>
              </a:rPr>
              <a:t>    Dále se navyšoval fond na stavbu sokolovny, velmi ho posílil r.1896 majetek odkázaný zemřelým bratrem </a:t>
            </a:r>
            <a:r>
              <a:rPr lang="cs-CZ" sz="1000" spc="-1" dirty="0" err="1" smtClean="0">
                <a:solidFill>
                  <a:srgbClr val="000000"/>
                </a:solidFill>
              </a:rPr>
              <a:t>Plockem</a:t>
            </a:r>
            <a:r>
              <a:rPr lang="cs-CZ" sz="1000" spc="-1" dirty="0" smtClean="0">
                <a:solidFill>
                  <a:srgbClr val="000000"/>
                </a:solidFill>
              </a:rPr>
              <a:t> v hodnotě 10 tis.</a:t>
            </a:r>
            <a:r>
              <a:rPr lang="cs-CZ" sz="1000" spc="-1" dirty="0" err="1" smtClean="0">
                <a:solidFill>
                  <a:srgbClr val="000000"/>
                </a:solidFill>
              </a:rPr>
              <a:t>zl</a:t>
            </a:r>
            <a:r>
              <a:rPr lang="cs-CZ" sz="1000" spc="-1" dirty="0" smtClean="0">
                <a:solidFill>
                  <a:srgbClr val="000000"/>
                </a:solidFill>
              </a:rPr>
              <a:t>.  R.1898 byl prodán sokolský dům v </a:t>
            </a:r>
            <a:r>
              <a:rPr lang="cs-CZ" sz="1000" spc="-1" dirty="0" err="1" smtClean="0">
                <a:solidFill>
                  <a:srgbClr val="000000"/>
                </a:solidFill>
              </a:rPr>
              <a:t>Kateřinkach</a:t>
            </a:r>
            <a:r>
              <a:rPr lang="cs-CZ" sz="1000" spc="-1" dirty="0" smtClean="0">
                <a:solidFill>
                  <a:srgbClr val="000000"/>
                </a:solidFill>
              </a:rPr>
              <a:t> za 15 tis.</a:t>
            </a:r>
            <a:r>
              <a:rPr lang="cs-CZ" sz="1000" spc="-1" dirty="0" err="1" smtClean="0">
                <a:solidFill>
                  <a:srgbClr val="000000"/>
                </a:solidFill>
              </a:rPr>
              <a:t>zl</a:t>
            </a:r>
            <a:r>
              <a:rPr lang="cs-CZ" sz="1000" spc="-1" dirty="0" smtClean="0">
                <a:solidFill>
                  <a:srgbClr val="000000"/>
                </a:solidFill>
              </a:rPr>
              <a:t>., dalších 6 tis.</a:t>
            </a:r>
            <a:r>
              <a:rPr lang="cs-CZ" sz="1000" spc="-1" dirty="0" err="1" smtClean="0">
                <a:solidFill>
                  <a:srgbClr val="000000"/>
                </a:solidFill>
              </a:rPr>
              <a:t>zl</a:t>
            </a:r>
            <a:r>
              <a:rPr lang="cs-CZ" sz="1000" spc="-1" dirty="0" smtClean="0">
                <a:solidFill>
                  <a:srgbClr val="000000"/>
                </a:solidFill>
              </a:rPr>
              <a:t>. na sokolovnu věnovalo městské zastupitelstvo. Architekt </a:t>
            </a:r>
            <a:r>
              <a:rPr lang="cs-CZ" sz="1000" spc="-1" dirty="0" err="1" smtClean="0">
                <a:solidFill>
                  <a:srgbClr val="000000"/>
                </a:solidFill>
              </a:rPr>
              <a:t>Podhajský</a:t>
            </a:r>
            <a:r>
              <a:rPr lang="cs-CZ" sz="1000" spc="-1" dirty="0" smtClean="0">
                <a:solidFill>
                  <a:srgbClr val="000000"/>
                </a:solidFill>
              </a:rPr>
              <a:t> v létě 1999 předložil výboru 3 návrhy, jeden byl vybrán a výborem odsouhlasen. V březnu 1900 bylo na valné hromadě odsouhlaseno zahájení stavby s rozpočtem 37.372 </a:t>
            </a:r>
            <a:r>
              <a:rPr lang="cs-CZ" sz="1000" spc="-1" dirty="0" err="1" smtClean="0">
                <a:solidFill>
                  <a:srgbClr val="000000"/>
                </a:solidFill>
              </a:rPr>
              <a:t>zl</a:t>
            </a:r>
            <a:r>
              <a:rPr lang="cs-CZ" sz="1000" spc="-1" dirty="0" smtClean="0">
                <a:solidFill>
                  <a:srgbClr val="000000"/>
                </a:solidFill>
              </a:rPr>
              <a:t>. Na podzim členové jednoty začali bourat starou budovu na staveništi Na klášteře a byli vybráni dodavatelé potřebných prací. Stavba však byla oproti rozpočtu dražší a tak se Sokol ocitl ve finanční tísni. Byly nutné půjčky od peněžních ústavů, za ně svým majetkem ručili Sokolové, darem pomohlo opět město i sami Sokolové a příznivci. </a:t>
            </a:r>
            <a:endParaRPr lang="cs-CZ" sz="1000" spc="-1" dirty="0" smtClean="0"/>
          </a:p>
          <a:p>
            <a:pPr>
              <a:lnSpc>
                <a:spcPct val="100000"/>
              </a:lnSpc>
            </a:pPr>
            <a:r>
              <a:rPr lang="cs-CZ" sz="1000" spc="-1" dirty="0" smtClean="0">
                <a:solidFill>
                  <a:srgbClr val="000000"/>
                </a:solidFill>
              </a:rPr>
              <a:t>    Sokolovna byla slavnostně předána 29.6.1902. V předvečer se konala slavnostní akademie, účinkovala kolínská Kmochova hudba a pěvecký sbor Otakar. Druhý den následoval mohutný průvod sokolů i ze spřátelených jednot župy a po něm slavnostní cvičení 341 cvičenců. </a:t>
            </a:r>
            <a:endParaRPr lang="cs-CZ" sz="1000" spc="-1" dirty="0" smtClean="0"/>
          </a:p>
          <a:p>
            <a:pPr>
              <a:lnSpc>
                <a:spcPct val="100000"/>
              </a:lnSpc>
            </a:pPr>
            <a:r>
              <a:rPr lang="cs-CZ" sz="1000" spc="-1" dirty="0" smtClean="0">
                <a:solidFill>
                  <a:srgbClr val="000000"/>
                </a:solidFill>
              </a:rPr>
              <a:t>    Nová sokolovna pozvedla veřejný život ve městě, poskytla zázemí i jiným spolkům (sboru Otakar, Čtenářské besedě i jiným). Objevila se však v krajovém tisku i kritika, že některé věci na stavbu byly nakupovány v Německu a Rakousku (velký lustr, ústřední topení, parkety). Vedení Sokola bylo touto kritikou znechuceno, v práci jednoty se projevila krize a došlo k úbytku členů. </a:t>
            </a:r>
            <a:endParaRPr lang="cs-CZ" sz="1000" spc="-1" dirty="0" smtClean="0"/>
          </a:p>
          <a:p>
            <a:pPr>
              <a:lnSpc>
                <a:spcPct val="100000"/>
              </a:lnSpc>
            </a:pPr>
            <a:r>
              <a:rPr lang="cs-CZ" sz="1000" spc="-1" dirty="0" smtClean="0">
                <a:solidFill>
                  <a:srgbClr val="000000"/>
                </a:solidFill>
              </a:rPr>
              <a:t>    Na podzim 1902 byl založen ženský odbor Sokola, přihlásilo se 27 cvičenek. </a:t>
            </a:r>
            <a:endParaRPr lang="cs-CZ" sz="1000" spc="-1" dirty="0" smtClean="0"/>
          </a:p>
          <a:p>
            <a:pPr>
              <a:lnSpc>
                <a:spcPct val="100000"/>
              </a:lnSpc>
            </a:pPr>
            <a:r>
              <a:rPr lang="cs-CZ" sz="1000" spc="-1" dirty="0" smtClean="0">
                <a:solidFill>
                  <a:srgbClr val="000000"/>
                </a:solidFill>
              </a:rPr>
              <a:t>    V r.1905 došlo k uklidnění situace a také k velkému nárůstu členů – celkem bylo 276 mužů a 29 žen. Probíhalo cvičení žáků i žákyň. Nově byl ustaven loutkářský odbor. Značně bohatá byla vzdělávací činnost, pořádaly se přednášky, besedy a divadelní představení, zejména s národní tématikou.</a:t>
            </a:r>
          </a:p>
          <a:p>
            <a:pPr>
              <a:lnSpc>
                <a:spcPct val="100000"/>
              </a:lnSpc>
            </a:pPr>
            <a:endParaRPr lang="cs-CZ" sz="1000" spc="-1" dirty="0" smtClean="0">
              <a:solidFill>
                <a:srgbClr val="000000"/>
              </a:solidFill>
            </a:endParaRPr>
          </a:p>
          <a:p>
            <a:pPr>
              <a:lnSpc>
                <a:spcPct val="100000"/>
              </a:lnSpc>
            </a:pPr>
            <a:r>
              <a:rPr lang="cs-CZ" sz="1000" b="1" u="sng" spc="-1" dirty="0" smtClean="0">
                <a:solidFill>
                  <a:srgbClr val="000000"/>
                </a:solidFill>
              </a:rPr>
              <a:t>1914 – 1918:</a:t>
            </a:r>
            <a:r>
              <a:rPr lang="cs-CZ" sz="1000" spc="-1" dirty="0" smtClean="0">
                <a:solidFill>
                  <a:srgbClr val="000000"/>
                </a:solidFill>
              </a:rPr>
              <a:t> </a:t>
            </a:r>
            <a:endParaRPr lang="cs-CZ" sz="1000" spc="-1" dirty="0" smtClean="0"/>
          </a:p>
          <a:p>
            <a:pPr>
              <a:lnSpc>
                <a:spcPct val="100000"/>
              </a:lnSpc>
            </a:pPr>
            <a:r>
              <a:rPr lang="cs-CZ" sz="1000" spc="-1" dirty="0" smtClean="0">
                <a:solidFill>
                  <a:srgbClr val="000000"/>
                </a:solidFill>
              </a:rPr>
              <a:t>    Začátek 1. světové války ovlivnil činnost Sokola ve městě velmi nepříznivě. Na podzim 1914 byla sokolovna zabrána vojskem pro válečnou nemocnici. Do vojenské služby bylo povoláno 108 členů. Cvičitelům se podařilo zajistit cvičení pro zbylé členy v hostinci br. Matějky na </a:t>
            </a:r>
            <a:r>
              <a:rPr lang="cs-CZ" sz="1000" spc="-1" dirty="0" err="1" smtClean="0">
                <a:solidFill>
                  <a:srgbClr val="000000"/>
                </a:solidFill>
              </a:rPr>
              <a:t>Limperkách</a:t>
            </a:r>
            <a:r>
              <a:rPr lang="cs-CZ" sz="1000" spc="-1" dirty="0" smtClean="0">
                <a:solidFill>
                  <a:srgbClr val="000000"/>
                </a:solidFill>
              </a:rPr>
              <a:t>. Cvičilo se 2x v týdnu – muži, ženy, dorostenky a dorostenci. </a:t>
            </a:r>
          </a:p>
          <a:p>
            <a:pPr>
              <a:lnSpc>
                <a:spcPct val="100000"/>
              </a:lnSpc>
            </a:pPr>
            <a:r>
              <a:rPr lang="cs-CZ" sz="1000" spc="-1" dirty="0" smtClean="0">
                <a:solidFill>
                  <a:srgbClr val="000000"/>
                </a:solidFill>
              </a:rPr>
              <a:t>     V r.1915 bylo úřady rozpuštěno vedení Sokola v Praze, policie prohlížela archivy sokolských jednot, některé jednoty byly rozpuštěny a jejich činnost zakázána. U nás ve městě se výbor jednoty snažil udržet členy v činnosti i přes problémy s úřady. Stále se cvičilo, pořádali se výlety a přednášky.</a:t>
            </a:r>
          </a:p>
          <a:p>
            <a:pPr>
              <a:lnSpc>
                <a:spcPct val="100000"/>
              </a:lnSpc>
            </a:pPr>
            <a:r>
              <a:rPr lang="cs-CZ" sz="1000" spc="-1" dirty="0" smtClean="0">
                <a:solidFill>
                  <a:srgbClr val="000000"/>
                </a:solidFill>
              </a:rPr>
              <a:t>     V r.1917 se začala situace měnit, byla vyhlášena amnestie pro politické vězně, zmírněna cenzura a Sokol opět zahájil svoji činnost.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ustomShape 1"/>
          <p:cNvSpPr/>
          <p:nvPr/>
        </p:nvSpPr>
        <p:spPr>
          <a:xfrm>
            <a:off x="720000" y="288720"/>
            <a:ext cx="6256440" cy="2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300" b="1" strike="noStrike" spc="-1">
                <a:solidFill>
                  <a:srgbClr val="000000"/>
                </a:solidFill>
                <a:latin typeface="Arial"/>
                <a:ea typeface="DejaVu Sans"/>
              </a:rPr>
              <a:t>Osobnosti vysokomýtského Sokola</a:t>
            </a:r>
            <a:endParaRPr lang="cs-CZ" sz="1300" b="0" strike="noStrike" spc="-1">
              <a:latin typeface="Arial"/>
            </a:endParaRPr>
          </a:p>
        </p:txBody>
      </p:sp>
      <p:pic>
        <p:nvPicPr>
          <p:cNvPr id="330" name="Obrázek 329"/>
          <p:cNvPicPr/>
          <p:nvPr/>
        </p:nvPicPr>
        <p:blipFill>
          <a:blip r:embed="rId2" cstate="print"/>
          <a:stretch/>
        </p:blipFill>
        <p:spPr>
          <a:xfrm>
            <a:off x="1283760" y="864000"/>
            <a:ext cx="1806840" cy="2710440"/>
          </a:xfrm>
          <a:prstGeom prst="rect">
            <a:avLst/>
          </a:prstGeom>
          <a:ln>
            <a:noFill/>
          </a:ln>
        </p:spPr>
      </p:pic>
      <p:pic>
        <p:nvPicPr>
          <p:cNvPr id="331" name="Obrázek 330"/>
          <p:cNvPicPr/>
          <p:nvPr/>
        </p:nvPicPr>
        <p:blipFill>
          <a:blip r:embed="rId3" cstate="print"/>
          <a:stretch/>
        </p:blipFill>
        <p:spPr>
          <a:xfrm>
            <a:off x="1368000" y="3960000"/>
            <a:ext cx="1578240" cy="2437200"/>
          </a:xfrm>
          <a:prstGeom prst="rect">
            <a:avLst/>
          </a:prstGeom>
          <a:ln>
            <a:noFill/>
          </a:ln>
        </p:spPr>
      </p:pic>
      <p:pic>
        <p:nvPicPr>
          <p:cNvPr id="332" name="Obrázek 331"/>
          <p:cNvPicPr/>
          <p:nvPr/>
        </p:nvPicPr>
        <p:blipFill>
          <a:blip r:embed="rId4" cstate="print"/>
          <a:stretch/>
        </p:blipFill>
        <p:spPr>
          <a:xfrm>
            <a:off x="1296000" y="6828840"/>
            <a:ext cx="1794240" cy="2813400"/>
          </a:xfrm>
          <a:prstGeom prst="rect">
            <a:avLst/>
          </a:prstGeom>
          <a:ln>
            <a:noFill/>
          </a:ln>
        </p:spPr>
      </p:pic>
      <p:sp>
        <p:nvSpPr>
          <p:cNvPr id="333" name="CustomShape 3"/>
          <p:cNvSpPr/>
          <p:nvPr/>
        </p:nvSpPr>
        <p:spPr>
          <a:xfrm>
            <a:off x="3240000" y="6639840"/>
            <a:ext cx="4170600" cy="24145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100" b="1" strike="noStrike" spc="-1" dirty="0">
                <a:solidFill>
                  <a:srgbClr val="000000"/>
                </a:solidFill>
                <a:latin typeface="Arial"/>
                <a:ea typeface="Microsoft YaHei"/>
              </a:rPr>
              <a:t>FRANTIŠEK NIMSHAUS</a:t>
            </a:r>
            <a:endParaRPr lang="cs-CZ" sz="1100" b="0" strike="noStrike" spc="-1" dirty="0">
              <a:latin typeface="Arial"/>
            </a:endParaRPr>
          </a:p>
          <a:p>
            <a:pPr algn="ctr">
              <a:lnSpc>
                <a:spcPct val="100000"/>
              </a:lnSpc>
            </a:pPr>
            <a:r>
              <a:rPr lang="cs-CZ" sz="1000" b="0" strike="noStrike" spc="-1" dirty="0">
                <a:solidFill>
                  <a:srgbClr val="000000"/>
                </a:solidFill>
                <a:latin typeface="Arial"/>
                <a:ea typeface="Microsoft YaHei"/>
              </a:rPr>
              <a:t>(*1880–†1942)</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Členem Sokola byl již od mládí. Zpočátku byl dokonce členem hned dvou jednot – vysokomýtské a pardubické. Postupně se stal zřejmě historicky nejvýznamnější osobností vysokomýtského Sokola. Jeho sokolská kariéra začala rokem 1904, kdy byl zvolen náčelníkem místní jednoty, kterým byl až do roku 1933. V roce 1921 se pak stal náčelníkem župy a vrcholem jeho kariéry byla funkce </a:t>
            </a:r>
            <a:r>
              <a:rPr lang="cs-CZ" sz="1000" b="0" strike="noStrike" spc="-1" dirty="0" err="1">
                <a:solidFill>
                  <a:srgbClr val="000000"/>
                </a:solidFill>
                <a:latin typeface="Arial"/>
                <a:ea typeface="Microsoft YaHei"/>
              </a:rPr>
              <a:t>místonáčelníka</a:t>
            </a:r>
            <a:r>
              <a:rPr lang="cs-CZ" sz="1000" b="0" strike="noStrike" spc="-1" dirty="0">
                <a:solidFill>
                  <a:srgbClr val="000000"/>
                </a:solidFill>
                <a:latin typeface="Arial"/>
                <a:ea typeface="Microsoft YaHei"/>
              </a:rPr>
              <a:t> České obce sokolské. V roce 1919 odjel jako dobrovolník bojovat na Slovensko proti Maďarům. Strmá byla i jeho politická kariéra a od roku 1935 až do své smrti zastával funkci starosty města. Na náměstí v domě </a:t>
            </a:r>
            <a:r>
              <a:rPr lang="cs-CZ" sz="1000" b="0" strike="noStrike" spc="-1" dirty="0" err="1">
                <a:solidFill>
                  <a:srgbClr val="000000"/>
                </a:solidFill>
                <a:latin typeface="Arial"/>
                <a:ea typeface="Microsoft YaHei"/>
              </a:rPr>
              <a:t>čp</a:t>
            </a:r>
            <a:r>
              <a:rPr lang="cs-CZ" sz="1000" b="0" strike="noStrike" spc="-1" dirty="0">
                <a:solidFill>
                  <a:srgbClr val="000000"/>
                </a:solidFill>
                <a:latin typeface="Arial"/>
                <a:ea typeface="Microsoft YaHei"/>
              </a:rPr>
              <a:t>. 14 měl obchod s nábytkem a s tělocvičným nářadím. V roce 1941 byl zatčen a spolu s dalšími župními funkcionáři Sokola odvezen do Terezína a později do Osvětimi, kde byl v koncentračním táboře </a:t>
            </a:r>
            <a:r>
              <a:rPr lang="cs-CZ" sz="1000" b="0" strike="noStrike" spc="-1" dirty="0" err="1">
                <a:solidFill>
                  <a:srgbClr val="000000"/>
                </a:solidFill>
                <a:latin typeface="Arial"/>
                <a:ea typeface="Microsoft YaHei"/>
              </a:rPr>
              <a:t>Auschwitz</a:t>
            </a:r>
            <a:r>
              <a:rPr lang="cs-CZ" sz="1000" b="0" strike="noStrike" spc="-1" dirty="0">
                <a:solidFill>
                  <a:srgbClr val="000000"/>
                </a:solidFill>
                <a:latin typeface="Arial"/>
                <a:ea typeface="Microsoft YaHei"/>
              </a:rPr>
              <a:t> II – </a:t>
            </a:r>
            <a:r>
              <a:rPr lang="cs-CZ" sz="1000" b="0" strike="noStrike" spc="-1" dirty="0" err="1">
                <a:solidFill>
                  <a:srgbClr val="000000"/>
                </a:solidFill>
                <a:latin typeface="Arial"/>
                <a:ea typeface="Microsoft YaHei"/>
              </a:rPr>
              <a:t>Birkenau</a:t>
            </a:r>
            <a:r>
              <a:rPr lang="cs-CZ" sz="1000" b="0" strike="noStrike" spc="-1" dirty="0">
                <a:solidFill>
                  <a:srgbClr val="000000"/>
                </a:solidFill>
                <a:latin typeface="Arial"/>
                <a:ea typeface="Microsoft YaHei"/>
              </a:rPr>
              <a:t> ubit pažbou pušky.</a:t>
            </a:r>
            <a:endParaRPr lang="cs-CZ" sz="1000" b="0" strike="noStrike" spc="-1" dirty="0">
              <a:latin typeface="Arial"/>
            </a:endParaRPr>
          </a:p>
        </p:txBody>
      </p:sp>
      <p:sp>
        <p:nvSpPr>
          <p:cNvPr id="334" name="CustomShape 4"/>
          <p:cNvSpPr/>
          <p:nvPr/>
        </p:nvSpPr>
        <p:spPr>
          <a:xfrm>
            <a:off x="3168000" y="4614840"/>
            <a:ext cx="2586600" cy="7372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100" b="1" strike="noStrike" spc="-1" dirty="0">
                <a:solidFill>
                  <a:srgbClr val="000000"/>
                </a:solidFill>
                <a:latin typeface="Arial"/>
                <a:ea typeface="Microsoft YaHei"/>
              </a:rPr>
              <a:t>EDUARD PINC</a:t>
            </a:r>
            <a:endParaRPr lang="cs-CZ" sz="1100" b="0" strike="noStrike" spc="-1" dirty="0">
              <a:latin typeface="Arial"/>
            </a:endParaRPr>
          </a:p>
          <a:p>
            <a:pPr algn="ctr">
              <a:lnSpc>
                <a:spcPct val="100000"/>
              </a:lnSpc>
            </a:pPr>
            <a:r>
              <a:rPr lang="cs-CZ" sz="1100" b="1" strike="noStrike" spc="-1" dirty="0">
                <a:solidFill>
                  <a:srgbClr val="000000"/>
                </a:solidFill>
                <a:latin typeface="Arial"/>
                <a:ea typeface="Microsoft YaHei"/>
              </a:rPr>
              <a:t> </a:t>
            </a:r>
            <a:r>
              <a:rPr lang="cs-CZ" sz="1100" b="0" strike="noStrike" spc="-1" dirty="0">
                <a:solidFill>
                  <a:srgbClr val="000000"/>
                </a:solidFill>
                <a:latin typeface="Arial"/>
                <a:ea typeface="Microsoft YaHei"/>
              </a:rPr>
              <a:t> </a:t>
            </a:r>
            <a:endParaRPr lang="cs-CZ" sz="1100" b="0" strike="noStrike" spc="-1" dirty="0">
              <a:latin typeface="Arial"/>
            </a:endParaRPr>
          </a:p>
          <a:p>
            <a:pPr>
              <a:lnSpc>
                <a:spcPct val="100000"/>
              </a:lnSpc>
            </a:pPr>
            <a:r>
              <a:rPr lang="cs-CZ" sz="1000" b="0" strike="noStrike" spc="-1" dirty="0">
                <a:solidFill>
                  <a:srgbClr val="000000"/>
                </a:solidFill>
                <a:latin typeface="Arial"/>
                <a:ea typeface="Microsoft YaHei"/>
              </a:rPr>
              <a:t>v letech 1917–1926 starosta jednoty</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a v letech 1921–1926 i župy</a:t>
            </a:r>
            <a:endParaRPr lang="cs-CZ" sz="1000" b="0" strike="noStrike" spc="-1" dirty="0">
              <a:latin typeface="Arial"/>
            </a:endParaRPr>
          </a:p>
        </p:txBody>
      </p:sp>
      <p:sp>
        <p:nvSpPr>
          <p:cNvPr id="335" name="CustomShape 5"/>
          <p:cNvSpPr/>
          <p:nvPr/>
        </p:nvSpPr>
        <p:spPr>
          <a:xfrm>
            <a:off x="3203640" y="1117440"/>
            <a:ext cx="3990960" cy="195292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100" b="1" strike="noStrike" spc="-1" dirty="0">
                <a:solidFill>
                  <a:srgbClr val="000000"/>
                </a:solidFill>
                <a:latin typeface="Arial"/>
                <a:ea typeface="Microsoft YaHei"/>
              </a:rPr>
              <a:t>ANTONÍN TŮMA</a:t>
            </a:r>
            <a:endParaRPr lang="cs-CZ" sz="1100" b="0" strike="noStrike" spc="-1" dirty="0">
              <a:latin typeface="Arial"/>
            </a:endParaRPr>
          </a:p>
          <a:p>
            <a:pPr algn="ctr">
              <a:lnSpc>
                <a:spcPct val="100000"/>
              </a:lnSpc>
            </a:pPr>
            <a:r>
              <a:rPr lang="cs-CZ" sz="1000" b="0" strike="noStrike" spc="-1" dirty="0">
                <a:solidFill>
                  <a:srgbClr val="000000"/>
                </a:solidFill>
                <a:latin typeface="Arial"/>
                <a:ea typeface="Microsoft YaHei"/>
              </a:rPr>
              <a:t>(*1855–†1916)</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Členem vysokomýtského Sokola byl již od roku 1870, kdy se  stal </a:t>
            </a:r>
            <a:r>
              <a:rPr lang="cs-CZ" sz="1000" spc="-1" dirty="0" smtClean="0">
                <a:solidFill>
                  <a:srgbClr val="000000"/>
                </a:solidFill>
                <a:latin typeface="Arial"/>
                <a:ea typeface="Microsoft YaHei"/>
              </a:rPr>
              <a:t>cvičitelem</a:t>
            </a:r>
            <a:r>
              <a:rPr lang="cs-CZ" sz="1000" b="0" strike="noStrike" spc="-1" dirty="0" smtClean="0">
                <a:solidFill>
                  <a:srgbClr val="000000"/>
                </a:solidFill>
                <a:latin typeface="Arial"/>
                <a:ea typeface="Microsoft YaHei"/>
              </a:rPr>
              <a:t>. </a:t>
            </a:r>
            <a:r>
              <a:rPr lang="cs-CZ" sz="1000" b="0" strike="noStrike" spc="-1" dirty="0">
                <a:solidFill>
                  <a:srgbClr val="000000"/>
                </a:solidFill>
                <a:latin typeface="Arial"/>
                <a:ea typeface="Microsoft YaHei"/>
              </a:rPr>
              <a:t>V roce 1877 se stal jednatelem a od roku 1896 byl starostou. Vydával sokolské publikace, mj. „Pod perutí Sokola“ o Sokole ve Vysokém Mýtě z roku 1888.</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Měl velké zásluhy na stavbě sokolovny a vysokomýtským sokolům věnoval roku 1912 pomník M. </a:t>
            </a:r>
            <a:r>
              <a:rPr lang="cs-CZ" sz="1000" b="0" strike="noStrike" spc="-1" dirty="0" err="1">
                <a:solidFill>
                  <a:srgbClr val="000000"/>
                </a:solidFill>
                <a:latin typeface="Arial"/>
                <a:ea typeface="Microsoft YaHei"/>
              </a:rPr>
              <a:t>Tyrše</a:t>
            </a:r>
            <a:r>
              <a:rPr lang="cs-CZ" sz="1000" b="0" strike="noStrike" spc="-1" dirty="0">
                <a:solidFill>
                  <a:srgbClr val="000000"/>
                </a:solidFill>
                <a:latin typeface="Arial"/>
                <a:ea typeface="Microsoft YaHei"/>
              </a:rPr>
              <a:t> na </a:t>
            </a:r>
            <a:r>
              <a:rPr lang="cs-CZ" sz="1000" b="0" strike="noStrike" spc="-1" dirty="0" err="1">
                <a:solidFill>
                  <a:srgbClr val="000000"/>
                </a:solidFill>
                <a:latin typeface="Arial"/>
                <a:ea typeface="Microsoft YaHei"/>
              </a:rPr>
              <a:t>Tyršově</a:t>
            </a:r>
            <a:r>
              <a:rPr lang="cs-CZ" sz="1000" b="0" strike="noStrike" spc="-1" dirty="0">
                <a:solidFill>
                  <a:srgbClr val="000000"/>
                </a:solidFill>
                <a:latin typeface="Arial"/>
                <a:ea typeface="Microsoft YaHei"/>
              </a:rPr>
              <a:t> náměstí. V roce 1899 byl zvolen starostou města. Veřejně činný byl však i v mnoha dalších organizacích, například v kuratoriu městského muzea, zpěváckém spolku Otakar, okresní školní radě a veřejné čítárně. Za jeho starostování zažilo město období velkého rozkvětu.</a:t>
            </a:r>
            <a:endParaRPr lang="cs-CZ" sz="1000" b="0" strike="noStrike" spc="-1" dirty="0">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720000" y="288720"/>
            <a:ext cx="6256440" cy="2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300" b="1" strike="noStrike" spc="-1">
                <a:solidFill>
                  <a:srgbClr val="000000"/>
                </a:solidFill>
                <a:latin typeface="Arial"/>
                <a:ea typeface="DejaVu Sans"/>
              </a:rPr>
              <a:t>Osobnosti vysokomýtského Sokola</a:t>
            </a:r>
            <a:endParaRPr lang="cs-CZ" sz="1300" b="0" strike="noStrike" spc="-1">
              <a:latin typeface="Arial"/>
            </a:endParaRPr>
          </a:p>
        </p:txBody>
      </p:sp>
      <p:pic>
        <p:nvPicPr>
          <p:cNvPr id="338" name="Obrázek 337"/>
          <p:cNvPicPr/>
          <p:nvPr/>
        </p:nvPicPr>
        <p:blipFill>
          <a:blip r:embed="rId2" cstate="print"/>
          <a:stretch/>
        </p:blipFill>
        <p:spPr>
          <a:xfrm>
            <a:off x="1080000" y="785520"/>
            <a:ext cx="1733760" cy="2592720"/>
          </a:xfrm>
          <a:prstGeom prst="rect">
            <a:avLst/>
          </a:prstGeom>
          <a:ln>
            <a:noFill/>
          </a:ln>
        </p:spPr>
      </p:pic>
      <p:pic>
        <p:nvPicPr>
          <p:cNvPr id="339" name="Obrázek 338"/>
          <p:cNvPicPr/>
          <p:nvPr/>
        </p:nvPicPr>
        <p:blipFill>
          <a:blip r:embed="rId3" cstate="print"/>
          <a:stretch/>
        </p:blipFill>
        <p:spPr>
          <a:xfrm>
            <a:off x="1136160" y="3744000"/>
            <a:ext cx="1680840" cy="2730240"/>
          </a:xfrm>
          <a:prstGeom prst="rect">
            <a:avLst/>
          </a:prstGeom>
          <a:ln>
            <a:noFill/>
          </a:ln>
        </p:spPr>
      </p:pic>
      <p:pic>
        <p:nvPicPr>
          <p:cNvPr id="340" name="Obrázek 339"/>
          <p:cNvPicPr/>
          <p:nvPr/>
        </p:nvPicPr>
        <p:blipFill>
          <a:blip r:embed="rId4" cstate="print"/>
          <a:stretch/>
        </p:blipFill>
        <p:spPr>
          <a:xfrm>
            <a:off x="1117440" y="6815160"/>
            <a:ext cx="2000160" cy="2899440"/>
          </a:xfrm>
          <a:prstGeom prst="rect">
            <a:avLst/>
          </a:prstGeom>
          <a:ln>
            <a:noFill/>
          </a:ln>
        </p:spPr>
      </p:pic>
      <p:sp>
        <p:nvSpPr>
          <p:cNvPr id="341" name="CustomShape 3"/>
          <p:cNvSpPr/>
          <p:nvPr/>
        </p:nvSpPr>
        <p:spPr>
          <a:xfrm>
            <a:off x="3024000" y="1080000"/>
            <a:ext cx="4026600" cy="179903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100" b="1" strike="noStrike" spc="-1" dirty="0">
                <a:solidFill>
                  <a:srgbClr val="000000"/>
                </a:solidFill>
                <a:latin typeface="Arial"/>
                <a:ea typeface="Microsoft YaHei"/>
              </a:rPr>
              <a:t>JOSEF KOLÁŘ</a:t>
            </a:r>
            <a:endParaRPr lang="cs-CZ" sz="1100" b="0" strike="noStrike" spc="-1" dirty="0">
              <a:latin typeface="Arial"/>
            </a:endParaRPr>
          </a:p>
          <a:p>
            <a:pPr algn="ctr">
              <a:lnSpc>
                <a:spcPct val="100000"/>
              </a:lnSpc>
            </a:pPr>
            <a:r>
              <a:rPr lang="cs-CZ" sz="1000" b="0" strike="noStrike" spc="-1" dirty="0">
                <a:solidFill>
                  <a:srgbClr val="000000"/>
                </a:solidFill>
                <a:latin typeface="Arial"/>
                <a:ea typeface="Microsoft YaHei"/>
              </a:rPr>
              <a:t>(*1884–†1942)</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Sokolem se stal již za svých učitelských studií. Členem vysokomýtské jednoty se stal po svém příchodu do města v roce 1918. V roce 1921 se stal jednatelem a v roce 1926 starostou Východočeské župy. Od roku 1931 </a:t>
            </a:r>
            <a:r>
              <a:rPr lang="cs-CZ" sz="1000" b="0" strike="noStrike" spc="-1" dirty="0" smtClean="0">
                <a:solidFill>
                  <a:srgbClr val="000000"/>
                </a:solidFill>
                <a:latin typeface="Arial"/>
                <a:ea typeface="Microsoft YaHei"/>
              </a:rPr>
              <a:t>působil jako </a:t>
            </a:r>
            <a:r>
              <a:rPr lang="cs-CZ" sz="1000" b="0" strike="noStrike" spc="-1" dirty="0">
                <a:solidFill>
                  <a:srgbClr val="000000"/>
                </a:solidFill>
                <a:latin typeface="Arial"/>
                <a:ea typeface="Microsoft YaHei"/>
              </a:rPr>
              <a:t>starosta </a:t>
            </a:r>
            <a:r>
              <a:rPr lang="cs-CZ" sz="1000" b="0" strike="noStrike" spc="-1" dirty="0" smtClean="0">
                <a:solidFill>
                  <a:srgbClr val="000000"/>
                </a:solidFill>
                <a:latin typeface="Arial"/>
                <a:ea typeface="Microsoft YaHei"/>
              </a:rPr>
              <a:t> vysokomýtské </a:t>
            </a:r>
            <a:r>
              <a:rPr lang="cs-CZ" sz="1000" b="0" strike="noStrike" spc="-1" dirty="0">
                <a:solidFill>
                  <a:srgbClr val="000000"/>
                </a:solidFill>
                <a:latin typeface="Arial"/>
                <a:ea typeface="Microsoft YaHei"/>
              </a:rPr>
              <a:t>jednoty. V roce 1938 byl jmenován ředitelem vysokomýtského gymnázia. Spolu s Františkem </a:t>
            </a:r>
            <a:r>
              <a:rPr lang="cs-CZ" sz="1000" b="0" strike="noStrike" spc="-1" dirty="0" err="1">
                <a:solidFill>
                  <a:srgbClr val="000000"/>
                </a:solidFill>
                <a:latin typeface="Arial"/>
                <a:ea typeface="Microsoft YaHei"/>
              </a:rPr>
              <a:t>Nimshausem</a:t>
            </a:r>
            <a:r>
              <a:rPr lang="cs-CZ" sz="1000" b="0" strike="noStrike" spc="-1" dirty="0">
                <a:solidFill>
                  <a:srgbClr val="000000"/>
                </a:solidFill>
                <a:latin typeface="Arial"/>
                <a:ea typeface="Microsoft YaHei"/>
              </a:rPr>
              <a:t> a dalšími sokolskými funkcionáři byl v roce 1941 v rámci </a:t>
            </a:r>
            <a:r>
              <a:rPr lang="cs-CZ" sz="1000" b="0" strike="noStrike" spc="-1" dirty="0" err="1">
                <a:solidFill>
                  <a:srgbClr val="000000"/>
                </a:solidFill>
                <a:latin typeface="Arial"/>
                <a:ea typeface="Microsoft YaHei"/>
              </a:rPr>
              <a:t>protisokolské</a:t>
            </a:r>
            <a:r>
              <a:rPr lang="cs-CZ" sz="1000" b="0" strike="noStrike" spc="-1" dirty="0">
                <a:solidFill>
                  <a:srgbClr val="000000"/>
                </a:solidFill>
                <a:latin typeface="Arial"/>
                <a:ea typeface="Microsoft YaHei"/>
              </a:rPr>
              <a:t> akce odvezen do Terezína a později do Osvětimi, kde zemřel asi o měsíc později než František </a:t>
            </a:r>
            <a:r>
              <a:rPr lang="cs-CZ" sz="1000" b="0" strike="noStrike" spc="-1" dirty="0" err="1">
                <a:solidFill>
                  <a:srgbClr val="000000"/>
                </a:solidFill>
                <a:latin typeface="Arial"/>
                <a:ea typeface="Microsoft YaHei"/>
              </a:rPr>
              <a:t>Nimshaus</a:t>
            </a:r>
            <a:endParaRPr lang="cs-CZ" sz="1000" b="0" strike="noStrike" spc="-1" dirty="0">
              <a:latin typeface="Arial"/>
            </a:endParaRPr>
          </a:p>
        </p:txBody>
      </p:sp>
      <p:sp>
        <p:nvSpPr>
          <p:cNvPr id="342" name="CustomShape 4"/>
          <p:cNvSpPr/>
          <p:nvPr/>
        </p:nvSpPr>
        <p:spPr>
          <a:xfrm>
            <a:off x="3024000" y="3806640"/>
            <a:ext cx="4228920" cy="21068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100" b="1" strike="noStrike" spc="-1" dirty="0">
                <a:solidFill>
                  <a:srgbClr val="000000"/>
                </a:solidFill>
                <a:latin typeface="Arial"/>
                <a:ea typeface="Microsoft YaHei"/>
              </a:rPr>
              <a:t>JAROSLAV REMEŠ</a:t>
            </a:r>
            <a:endParaRPr lang="cs-CZ" sz="1100" b="0" strike="noStrike" spc="-1" dirty="0">
              <a:latin typeface="Arial"/>
            </a:endParaRPr>
          </a:p>
          <a:p>
            <a:pPr algn="ctr">
              <a:lnSpc>
                <a:spcPct val="100000"/>
              </a:lnSpc>
            </a:pPr>
            <a:r>
              <a:rPr lang="cs-CZ" sz="1000" b="0" strike="noStrike" spc="-1" dirty="0">
                <a:solidFill>
                  <a:srgbClr val="000000"/>
                </a:solidFill>
                <a:latin typeface="Arial"/>
                <a:ea typeface="Microsoft YaHei"/>
              </a:rPr>
              <a:t>(*1909–†1944)</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Od roku 1938 působil jako profesor tělocviku na vysokomýtském gymnáziu. Rovněž byl členem cvičitelského sboru TJ Sokol Vysoké Mýto, vedoucí lehké atletiky v jednotě i v župě. Většinu svého volného času věnoval mládeži a svým elánem pro věc slovy L. Duška „upoutal jejich mladistvý zájem.“ Kromě atletiky se věnoval též košíkové. Remeš měl nebývalé organizační schopnosti. Při atletickém trojutkání sokolských jednot Praha, Mladá Boleslav, Vysoké Mýto navštívené 1 500 diváky zastal funkci ředitele závodu, hlasatele, rozhodčího i trenéra. Oddíl místní sokolské atletiky dovedl v roce 1940 až k titulu mistra Východočeské župy </a:t>
            </a:r>
            <a:r>
              <a:rPr lang="cs-CZ" sz="1000" b="0" strike="noStrike" spc="-1" dirty="0" err="1">
                <a:solidFill>
                  <a:srgbClr val="000000"/>
                </a:solidFill>
                <a:latin typeface="Arial"/>
                <a:ea typeface="Microsoft YaHei"/>
              </a:rPr>
              <a:t>Pippichovy</a:t>
            </a:r>
            <a:r>
              <a:rPr lang="cs-CZ" sz="1000" b="0" strike="noStrike" spc="-1" dirty="0">
                <a:solidFill>
                  <a:srgbClr val="000000"/>
                </a:solidFill>
                <a:latin typeface="Arial"/>
                <a:ea typeface="Microsoft YaHei"/>
              </a:rPr>
              <a:t>. Spolu s dalšími funkcionáři Sokola byl v roce 1941 zatčen gestapem a zemřel v Drážďanech 23. února 1944. </a:t>
            </a:r>
            <a:endParaRPr lang="cs-CZ" sz="1000" b="0" strike="noStrike" spc="-1" dirty="0">
              <a:latin typeface="Arial"/>
            </a:endParaRPr>
          </a:p>
        </p:txBody>
      </p:sp>
      <p:sp>
        <p:nvSpPr>
          <p:cNvPr id="343" name="CustomShape 5"/>
          <p:cNvSpPr/>
          <p:nvPr/>
        </p:nvSpPr>
        <p:spPr>
          <a:xfrm>
            <a:off x="3123000" y="7200000"/>
            <a:ext cx="3954600" cy="179903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100" b="1" strike="noStrike" spc="-1" dirty="0">
                <a:solidFill>
                  <a:srgbClr val="000000"/>
                </a:solidFill>
                <a:latin typeface="Arial"/>
                <a:ea typeface="Microsoft YaHei"/>
              </a:rPr>
              <a:t>FRANTIŠEK JANEBA</a:t>
            </a:r>
            <a:endParaRPr lang="cs-CZ" sz="1100" b="0" strike="noStrike" spc="-1" dirty="0">
              <a:latin typeface="Arial"/>
            </a:endParaRPr>
          </a:p>
          <a:p>
            <a:pPr algn="ctr">
              <a:lnSpc>
                <a:spcPct val="100000"/>
              </a:lnSpc>
            </a:pPr>
            <a:r>
              <a:rPr lang="cs-CZ" sz="1000" b="0" strike="noStrike" spc="-1" dirty="0">
                <a:solidFill>
                  <a:srgbClr val="000000"/>
                </a:solidFill>
                <a:latin typeface="Arial"/>
                <a:ea typeface="Microsoft YaHei"/>
              </a:rPr>
              <a:t>(*1909–†1987)</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Do Sokola ho přivedl poprvé jeho otec v roce 1920. Sokol se stal ihned jeho největším koníčkem. V roce 1927 se v Praze účastnil cvičitelského kurzu a stal se postupně jednou z nejvýraznějších postav vysokomýtské jednoty. Většinu svého sokolského života se věnoval žákům jako cvičitel. Byl mezi nimi oblíbený. Vyžadoval sice kázeň, ale dovedl se k nim chovat i jako chápavý táta. Po sjednocení tělovýchovy zastával několik let funkci předsedy tělovýchovné jednoty Spartak Vysoké Mýto. Působil rovněž jako vedoucí nejprve na sokolských, později na pionýrských táborech.</a:t>
            </a:r>
            <a:endParaRPr lang="cs-CZ" sz="1000" b="0" strike="noStrike" spc="-1" dirty="0">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720000" y="288720"/>
            <a:ext cx="6256440" cy="2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300" b="1" strike="noStrike" spc="-1">
                <a:solidFill>
                  <a:srgbClr val="000000"/>
                </a:solidFill>
                <a:latin typeface="Arial"/>
                <a:ea typeface="DejaVu Sans"/>
              </a:rPr>
              <a:t>Osobnosti vysokomýtského Sokola</a:t>
            </a:r>
            <a:endParaRPr lang="cs-CZ" sz="1300" b="0" strike="noStrike" spc="-1">
              <a:latin typeface="Arial"/>
            </a:endParaRPr>
          </a:p>
        </p:txBody>
      </p:sp>
      <p:pic>
        <p:nvPicPr>
          <p:cNvPr id="346" name="Obrázek 345"/>
          <p:cNvPicPr/>
          <p:nvPr/>
        </p:nvPicPr>
        <p:blipFill>
          <a:blip r:embed="rId2" cstate="print"/>
          <a:stretch/>
        </p:blipFill>
        <p:spPr>
          <a:xfrm>
            <a:off x="407880" y="732960"/>
            <a:ext cx="3480840" cy="2573640"/>
          </a:xfrm>
          <a:prstGeom prst="rect">
            <a:avLst/>
          </a:prstGeom>
          <a:ln>
            <a:noFill/>
          </a:ln>
        </p:spPr>
      </p:pic>
      <p:pic>
        <p:nvPicPr>
          <p:cNvPr id="347" name="Obrázek 346"/>
          <p:cNvPicPr/>
          <p:nvPr/>
        </p:nvPicPr>
        <p:blipFill>
          <a:blip r:embed="rId3" cstate="print"/>
          <a:stretch/>
        </p:blipFill>
        <p:spPr>
          <a:xfrm>
            <a:off x="936000" y="3551400"/>
            <a:ext cx="2228400" cy="3067200"/>
          </a:xfrm>
          <a:prstGeom prst="rect">
            <a:avLst/>
          </a:prstGeom>
          <a:ln>
            <a:noFill/>
          </a:ln>
        </p:spPr>
      </p:pic>
      <p:pic>
        <p:nvPicPr>
          <p:cNvPr id="348" name="Obrázek 347"/>
          <p:cNvPicPr/>
          <p:nvPr/>
        </p:nvPicPr>
        <p:blipFill>
          <a:blip r:embed="rId4" cstate="print"/>
          <a:stretch/>
        </p:blipFill>
        <p:spPr>
          <a:xfrm>
            <a:off x="1008000" y="6817320"/>
            <a:ext cx="2121840" cy="3107520"/>
          </a:xfrm>
          <a:prstGeom prst="rect">
            <a:avLst/>
          </a:prstGeom>
          <a:ln>
            <a:noFill/>
          </a:ln>
        </p:spPr>
      </p:pic>
      <p:sp>
        <p:nvSpPr>
          <p:cNvPr id="349" name="CustomShape 3"/>
          <p:cNvSpPr/>
          <p:nvPr/>
        </p:nvSpPr>
        <p:spPr>
          <a:xfrm>
            <a:off x="3962520" y="792000"/>
            <a:ext cx="3378600" cy="24145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100" b="1" strike="noStrike" spc="-1" dirty="0">
                <a:solidFill>
                  <a:srgbClr val="000000"/>
                </a:solidFill>
                <a:latin typeface="Arial"/>
                <a:ea typeface="Microsoft YaHei"/>
              </a:rPr>
              <a:t>BOHUSLAV ZAJÍČEK</a:t>
            </a:r>
            <a:endParaRPr lang="cs-CZ" sz="1100" b="0" strike="noStrike" spc="-1" dirty="0">
              <a:latin typeface="Arial"/>
            </a:endParaRPr>
          </a:p>
          <a:p>
            <a:pPr algn="ctr">
              <a:lnSpc>
                <a:spcPct val="100000"/>
              </a:lnSpc>
            </a:pPr>
            <a:r>
              <a:rPr lang="cs-CZ" sz="1000" b="0" strike="noStrike" spc="-1" dirty="0">
                <a:solidFill>
                  <a:srgbClr val="000000"/>
                </a:solidFill>
                <a:latin typeface="Arial"/>
                <a:ea typeface="Microsoft YaHei"/>
              </a:rPr>
              <a:t>(*1920–†1986)</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 Odchovanec Sokola byl od roku 1938 zaměstnancem u místní firmy </a:t>
            </a:r>
            <a:r>
              <a:rPr lang="cs-CZ" sz="1000" b="0" strike="noStrike" spc="-1" dirty="0" err="1">
                <a:solidFill>
                  <a:srgbClr val="000000"/>
                </a:solidFill>
                <a:latin typeface="Arial"/>
                <a:ea typeface="Microsoft YaHei"/>
              </a:rPr>
              <a:t>Stratílek</a:t>
            </a:r>
            <a:r>
              <a:rPr lang="cs-CZ" sz="1000" b="0" strike="noStrike" spc="-1" dirty="0">
                <a:solidFill>
                  <a:srgbClr val="000000"/>
                </a:solidFill>
                <a:latin typeface="Arial"/>
                <a:ea typeface="Microsoft YaHei"/>
              </a:rPr>
              <a:t> (po znárodnění THZ). Od mládí se věnoval sportovní gymnastice a volejbalu. Ve sportovní gymnastice dosáhl úspěchů jako uznávaný cvičitel a trenér ženských kategorií. V roce 1973 zavedl cvičení na trampolínách a sestavil družstvo, které soutěžilo na mezinárodní úrovni. Rovněž sestavil a vedl družstvo párové a skupinové akrobacie. Po odchodu do důchodu v roce 1981 pracoval na nově otevřeném plaveckém bazénu jako učitel plavání a trenér synchronizovaného plavání. V roce 1984 připravil krátké komické vystoupení do přímého televizního přenosu, jenž byl vysílán z místního plaveckého bazénu.</a:t>
            </a:r>
            <a:endParaRPr lang="cs-CZ" sz="1000" b="0" strike="noStrike" spc="-1" dirty="0">
              <a:latin typeface="Arial"/>
            </a:endParaRPr>
          </a:p>
        </p:txBody>
      </p:sp>
      <p:sp>
        <p:nvSpPr>
          <p:cNvPr id="350" name="CustomShape 4"/>
          <p:cNvSpPr/>
          <p:nvPr/>
        </p:nvSpPr>
        <p:spPr>
          <a:xfrm>
            <a:off x="3240000" y="3830040"/>
            <a:ext cx="3810600" cy="21068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100" b="1" strike="noStrike" spc="-1" dirty="0">
                <a:solidFill>
                  <a:srgbClr val="000000"/>
                </a:solidFill>
                <a:latin typeface="Arial"/>
                <a:ea typeface="Microsoft YaHei"/>
              </a:rPr>
              <a:t>LUBOŠ DUŠEK</a:t>
            </a:r>
            <a:endParaRPr lang="cs-CZ" sz="1100" b="0" strike="noStrike" spc="-1" dirty="0">
              <a:latin typeface="Arial"/>
            </a:endParaRPr>
          </a:p>
          <a:p>
            <a:pPr algn="ctr">
              <a:lnSpc>
                <a:spcPct val="100000"/>
              </a:lnSpc>
            </a:pPr>
            <a:r>
              <a:rPr lang="cs-CZ" sz="1000" b="0" strike="noStrike" spc="-1" dirty="0">
                <a:solidFill>
                  <a:srgbClr val="000000"/>
                </a:solidFill>
                <a:latin typeface="Arial"/>
                <a:ea typeface="Microsoft YaHei"/>
              </a:rPr>
              <a:t>(*1922–†2005)</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Vyrůstal v sokolské rodině, nadšenou Sokolkou byla jeho matka. V letech 1950–1983 učil tělesnou výchovu na místní stavební průmyslovce a s výukou vypomáhal i po odchodu do důchodu. Za dobu své sportovní kariéry se věnoval mnoha sportům. Kromě kopané, kterou měl nejraději a ve které dosáhl největších úspěchů, dobře ovládal též lehkou atletiku, košíkovou, odbíjenou, lední hokej a stolní tenis. Cvičil dorost v základní tělesné výchově, později se stal krajským instruktorem. Byl jedním ze zakládajících členů obnovené TJ Sokol v r.1990. V roce 1992 se stal jejím starostou a též se stal vedoucím sportů Východočeské župy </a:t>
            </a:r>
            <a:r>
              <a:rPr lang="cs-CZ" sz="1000" b="0" strike="noStrike" spc="-1" dirty="0" err="1">
                <a:solidFill>
                  <a:srgbClr val="000000"/>
                </a:solidFill>
                <a:latin typeface="Arial"/>
                <a:ea typeface="Microsoft YaHei"/>
              </a:rPr>
              <a:t>Pippichovy</a:t>
            </a:r>
            <a:r>
              <a:rPr lang="cs-CZ" sz="1000" b="0" strike="noStrike" spc="-1" dirty="0">
                <a:solidFill>
                  <a:srgbClr val="000000"/>
                </a:solidFill>
                <a:latin typeface="Arial"/>
                <a:ea typeface="Microsoft YaHei"/>
              </a:rPr>
              <a:t>. </a:t>
            </a:r>
            <a:endParaRPr lang="cs-CZ" sz="1000" b="0" strike="noStrike" spc="-1" dirty="0">
              <a:latin typeface="Arial"/>
            </a:endParaRPr>
          </a:p>
        </p:txBody>
      </p:sp>
      <p:sp>
        <p:nvSpPr>
          <p:cNvPr id="351" name="CustomShape 5"/>
          <p:cNvSpPr/>
          <p:nvPr/>
        </p:nvSpPr>
        <p:spPr>
          <a:xfrm>
            <a:off x="3242520" y="6945480"/>
            <a:ext cx="4098600" cy="28762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100" b="1" strike="noStrike" spc="-1" dirty="0">
                <a:solidFill>
                  <a:srgbClr val="000000"/>
                </a:solidFill>
                <a:latin typeface="Arial"/>
                <a:ea typeface="Microsoft YaHei"/>
              </a:rPr>
              <a:t>MIROSLAV MAŘÍK</a:t>
            </a:r>
            <a:endParaRPr lang="cs-CZ" sz="1100" b="0" strike="noStrike" spc="-1" dirty="0">
              <a:latin typeface="Arial"/>
            </a:endParaRPr>
          </a:p>
          <a:p>
            <a:pPr algn="ctr">
              <a:lnSpc>
                <a:spcPct val="100000"/>
              </a:lnSpc>
            </a:pPr>
            <a:r>
              <a:rPr lang="cs-CZ" sz="1000" b="0" strike="noStrike" spc="-1" dirty="0">
                <a:solidFill>
                  <a:srgbClr val="000000"/>
                </a:solidFill>
                <a:latin typeface="Arial"/>
                <a:ea typeface="Microsoft YaHei"/>
              </a:rPr>
              <a:t>(*1926–†2014)</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Pocházel z Ústí nad Orlicí. V roce 1941 nastoupil do učení u firmy </a:t>
            </a:r>
            <a:r>
              <a:rPr lang="cs-CZ" sz="1000" b="0" strike="noStrike" spc="-1" dirty="0" err="1">
                <a:solidFill>
                  <a:srgbClr val="000000"/>
                </a:solidFill>
                <a:latin typeface="Arial"/>
                <a:ea typeface="Microsoft YaHei"/>
              </a:rPr>
              <a:t>Sodomka</a:t>
            </a:r>
            <a:r>
              <a:rPr lang="cs-CZ" sz="1000" b="0" strike="noStrike" spc="-1" dirty="0">
                <a:solidFill>
                  <a:srgbClr val="000000"/>
                </a:solidFill>
                <a:latin typeface="Arial"/>
                <a:ea typeface="Microsoft YaHei"/>
              </a:rPr>
              <a:t> a od roku 1951 byl až do důchodu zaměstnancem národního podniku Karosa. Již od mládí aktivně sportoval. Ve Vysokém Mýtě se zapojil do cvičení po r. 1945 a později se stal také členem plovárenského odboru TJ Spartak Vysoké Mýto a pomáhal zajišťovat údržbu a provoz plovárny. V r. 1968-69 znovu obnovil činnost plaveckého oddílu, pracoval pak jako trenér a rozhodčí a organizoval práci celého oddílu. Velmi iniciativně ve spolupráci s </a:t>
            </a:r>
            <a:r>
              <a:rPr lang="cs-CZ" sz="1000" b="0" strike="noStrike" spc="-1" dirty="0" err="1">
                <a:solidFill>
                  <a:srgbClr val="000000"/>
                </a:solidFill>
                <a:latin typeface="Arial"/>
                <a:ea typeface="Microsoft YaHei"/>
              </a:rPr>
              <a:t>MěNV</a:t>
            </a:r>
            <a:r>
              <a:rPr lang="cs-CZ" sz="1000" b="0" strike="noStrike" spc="-1" dirty="0">
                <a:solidFill>
                  <a:srgbClr val="000000"/>
                </a:solidFill>
                <a:latin typeface="Arial"/>
                <a:ea typeface="Microsoft YaHei"/>
              </a:rPr>
              <a:t> připravoval výstavbu krytého plaveckého bazénu, sám se jako brigádník na výstavbě podílel. V r. 1988 ukončil práci v plaveckém oddíle a začal se věnovat žákům v ZRTV (zákl. a rekreační TV). Aktivně se podílel na obnově Sokola po r. 1990, pracoval jako cvičitel žáků a starších mužů. Žáky připravil na sletová vystoupení v Praze v r. 2000, sám cvičil na sletech v r.1994, 2000 a 2006 ve skupině starších mužů a žen skladby pro věrnou gardu. Svoji činnost jako člen výboru Sokola a cvičitel ukončil v r. 2008 ve svých 82 letech. </a:t>
            </a:r>
            <a:endParaRPr lang="cs-CZ" sz="1000" b="0" strike="noStrike" spc="-1" dirty="0">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720000" y="288720"/>
            <a:ext cx="6256440" cy="2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300" b="1" strike="noStrike" spc="-1">
                <a:solidFill>
                  <a:srgbClr val="000000"/>
                </a:solidFill>
                <a:latin typeface="Arial"/>
                <a:ea typeface="DejaVu Sans"/>
              </a:rPr>
              <a:t>Osobnosti vysokomýtského Sokola</a:t>
            </a:r>
            <a:endParaRPr lang="cs-CZ" sz="1300" b="0" strike="noStrike" spc="-1">
              <a:latin typeface="Arial"/>
            </a:endParaRPr>
          </a:p>
        </p:txBody>
      </p:sp>
      <p:pic>
        <p:nvPicPr>
          <p:cNvPr id="354" name="Obrázek 353"/>
          <p:cNvPicPr/>
          <p:nvPr/>
        </p:nvPicPr>
        <p:blipFill>
          <a:blip r:embed="rId2" cstate="print"/>
          <a:stretch/>
        </p:blipFill>
        <p:spPr>
          <a:xfrm>
            <a:off x="648000" y="1296720"/>
            <a:ext cx="3574440" cy="2585520"/>
          </a:xfrm>
          <a:prstGeom prst="rect">
            <a:avLst/>
          </a:prstGeom>
          <a:ln>
            <a:noFill/>
          </a:ln>
        </p:spPr>
      </p:pic>
      <p:pic>
        <p:nvPicPr>
          <p:cNvPr id="355" name="Obrázek 354"/>
          <p:cNvPicPr/>
          <p:nvPr/>
        </p:nvPicPr>
        <p:blipFill>
          <a:blip r:embed="rId3" cstate="print"/>
          <a:stretch/>
        </p:blipFill>
        <p:spPr>
          <a:xfrm>
            <a:off x="936000" y="4946400"/>
            <a:ext cx="3090240" cy="4119840"/>
          </a:xfrm>
          <a:prstGeom prst="rect">
            <a:avLst/>
          </a:prstGeom>
          <a:ln>
            <a:noFill/>
          </a:ln>
        </p:spPr>
      </p:pic>
      <p:sp>
        <p:nvSpPr>
          <p:cNvPr id="356" name="CustomShape 3"/>
          <p:cNvSpPr/>
          <p:nvPr/>
        </p:nvSpPr>
        <p:spPr>
          <a:xfrm>
            <a:off x="4320000" y="1224000"/>
            <a:ext cx="2982600" cy="24145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100" b="1" strike="noStrike" spc="-1" dirty="0">
                <a:solidFill>
                  <a:srgbClr val="000000"/>
                </a:solidFill>
                <a:latin typeface="Arial"/>
                <a:ea typeface="Microsoft YaHei"/>
              </a:rPr>
              <a:t>MARTA HRDINOVÁ</a:t>
            </a:r>
            <a:endParaRPr lang="cs-CZ" sz="1100" b="0" strike="noStrike" spc="-1" dirty="0">
              <a:latin typeface="Arial"/>
            </a:endParaRPr>
          </a:p>
          <a:p>
            <a:pPr algn="ctr">
              <a:lnSpc>
                <a:spcPct val="100000"/>
              </a:lnSpc>
            </a:pPr>
            <a:r>
              <a:rPr lang="cs-CZ" sz="1000" b="0" strike="noStrike" spc="-1" dirty="0">
                <a:solidFill>
                  <a:srgbClr val="000000"/>
                </a:solidFill>
                <a:latin typeface="Arial"/>
                <a:ea typeface="Microsoft YaHei"/>
              </a:rPr>
              <a:t>(*1928–†2014)</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Pocházela ze </a:t>
            </a:r>
            <a:r>
              <a:rPr lang="cs-CZ" sz="1000" b="0" strike="noStrike" spc="-1" dirty="0" err="1">
                <a:solidFill>
                  <a:srgbClr val="000000"/>
                </a:solidFill>
                <a:latin typeface="Arial"/>
                <a:ea typeface="Microsoft YaHei"/>
              </a:rPr>
              <a:t>Stradouně</a:t>
            </a:r>
            <a:r>
              <a:rPr lang="cs-CZ" sz="1000" b="0" strike="noStrike" spc="-1" dirty="0">
                <a:solidFill>
                  <a:srgbClr val="000000"/>
                </a:solidFill>
                <a:latin typeface="Arial"/>
                <a:ea typeface="Microsoft YaHei"/>
              </a:rPr>
              <a:t>, kde působila jako náčelnice tamní jednoty. Po II. světové válce se provdala do Vysokého Mýta a vystřídala zde Marii Kosmákovou ve funkci náčelnice. Nacvičila se ženami vystoupení s kužely na všesokolský slet 1948. Byla velmi aktivní i po sjednocení tělovýchovy. S B. Zajíčkem pořádala tělocvičné akademie, horlivě organizovala výlety a zájezdy, například na Malou Fatru či na Šumavu. Po obnovení Sokola byla opět náčelnicí, vedla cvičení starších žen a na sletová vystoupení připravovala věrnou gardu (tj. skupinu starších žen a mužů) až do roku 2006. </a:t>
            </a:r>
            <a:endParaRPr lang="cs-CZ" sz="1000" b="0" strike="noStrike" spc="-1" dirty="0">
              <a:latin typeface="Arial"/>
            </a:endParaRPr>
          </a:p>
        </p:txBody>
      </p:sp>
      <p:sp>
        <p:nvSpPr>
          <p:cNvPr id="357" name="CustomShape 4"/>
          <p:cNvSpPr/>
          <p:nvPr/>
        </p:nvSpPr>
        <p:spPr>
          <a:xfrm>
            <a:off x="4104000" y="5072400"/>
            <a:ext cx="3234960" cy="37995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100" b="1" strike="noStrike" spc="-1" dirty="0">
                <a:solidFill>
                  <a:srgbClr val="000000"/>
                </a:solidFill>
                <a:latin typeface="Arial"/>
                <a:ea typeface="Microsoft YaHei"/>
              </a:rPr>
              <a:t>JANA LANGOVÁ</a:t>
            </a:r>
            <a:endParaRPr lang="cs-CZ" sz="1100" b="0" strike="noStrike" spc="-1" dirty="0">
              <a:latin typeface="Arial"/>
            </a:endParaRPr>
          </a:p>
          <a:p>
            <a:pPr algn="ctr">
              <a:lnSpc>
                <a:spcPct val="100000"/>
              </a:lnSpc>
            </a:pPr>
            <a:r>
              <a:rPr lang="cs-CZ" sz="1000" b="0" strike="noStrike" spc="-1" dirty="0">
                <a:solidFill>
                  <a:srgbClr val="000000"/>
                </a:solidFill>
                <a:latin typeface="Arial"/>
                <a:ea typeface="Microsoft YaHei"/>
              </a:rPr>
              <a:t>(*1942)</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Narodila se v „sokolské“ rodině. Aktivním členem vysokomýtského Sokola byl její otec Leopold Tesař. Již v roce 1946 se stala členkou nejmladšího žactva. V dospělosti se velmi brzy zapojila se sestrou Helenou Tesařovou jako cvičitelka mladších žákyň a jako vedoucí sokolských táborů. Roku 1958 skončila na 3. místě v přeboru ČR mladších dorostenek v</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gymnastice, závodila do roku 1967. Dále cvičila v družstvu párové a skupinové </a:t>
            </a:r>
            <a:r>
              <a:rPr lang="cs-CZ" sz="1000" b="0" strike="noStrike" spc="-1" dirty="0" smtClean="0">
                <a:solidFill>
                  <a:srgbClr val="000000"/>
                </a:solidFill>
                <a:latin typeface="Arial"/>
                <a:ea typeface="Microsoft YaHei"/>
              </a:rPr>
              <a:t>akrobacie, které </a:t>
            </a:r>
            <a:r>
              <a:rPr lang="cs-CZ" sz="1000" b="0" strike="noStrike" spc="-1" dirty="0">
                <a:solidFill>
                  <a:srgbClr val="000000"/>
                </a:solidFill>
                <a:latin typeface="Arial"/>
                <a:ea typeface="Microsoft YaHei"/>
              </a:rPr>
              <a:t>vedl B. </a:t>
            </a:r>
            <a:r>
              <a:rPr lang="cs-CZ" sz="1000" b="0" strike="noStrike" spc="-1" dirty="0" smtClean="0">
                <a:solidFill>
                  <a:srgbClr val="000000"/>
                </a:solidFill>
                <a:latin typeface="Arial"/>
                <a:ea typeface="Microsoft YaHei"/>
              </a:rPr>
              <a:t> Zajíček</a:t>
            </a:r>
            <a:r>
              <a:rPr lang="cs-CZ" sz="1000" b="0" strike="noStrike" spc="-1" dirty="0">
                <a:solidFill>
                  <a:srgbClr val="000000"/>
                </a:solidFill>
                <a:latin typeface="Arial"/>
                <a:ea typeface="Microsoft YaHei"/>
              </a:rPr>
              <a:t>. V roce 1967 se zúčastnila ve skupině gymnastek vystoupení na EXPO 67 </a:t>
            </a:r>
            <a:r>
              <a:rPr lang="cs-CZ" sz="1000" b="0" strike="noStrike" spc="-1" dirty="0" smtClean="0">
                <a:solidFill>
                  <a:srgbClr val="000000"/>
                </a:solidFill>
                <a:latin typeface="Arial"/>
                <a:ea typeface="Microsoft YaHei"/>
              </a:rPr>
              <a:t>V </a:t>
            </a:r>
            <a:r>
              <a:rPr lang="cs-CZ" sz="1000" b="0" strike="noStrike" spc="-1" dirty="0">
                <a:solidFill>
                  <a:srgbClr val="000000"/>
                </a:solidFill>
                <a:latin typeface="Arial"/>
                <a:ea typeface="Microsoft YaHei"/>
              </a:rPr>
              <a:t>Montrealu v Kanadě. V letech 1959–1974 pracovala jako trenérka žákyň a dorostenek gymnastiky. Vedla nácviky výběrových skladeb žen na spartakiády 1965 a 1975. Přechodnou dobu bydlela v Praze, zapojila se tam jako cvičitelka rodičů a dětí v TJ </a:t>
            </a:r>
            <a:r>
              <a:rPr lang="cs-CZ" sz="1000" b="0" strike="noStrike" spc="-1" dirty="0" err="1">
                <a:solidFill>
                  <a:srgbClr val="000000"/>
                </a:solidFill>
                <a:latin typeface="Arial"/>
                <a:ea typeface="Microsoft YaHei"/>
              </a:rPr>
              <a:t>Bohemians</a:t>
            </a:r>
            <a:r>
              <a:rPr lang="cs-CZ" sz="1000" b="0" strike="noStrike" spc="-1" dirty="0">
                <a:solidFill>
                  <a:srgbClr val="000000"/>
                </a:solidFill>
                <a:latin typeface="Arial"/>
                <a:ea typeface="Microsoft YaHei"/>
              </a:rPr>
              <a:t>. Po návratu do V. Mýta roku 1982 opět začala cvičit </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v oddíle rodičů a dětí a ve skupině žen. Po roce 1990 byla krátkou dobu náčelnicí. V dalších letech až do roku 2008 vedla cvičení starších žen, pak ze zdravotních důvodů činnost ukončila.</a:t>
            </a:r>
            <a:endParaRPr lang="cs-CZ" sz="1000" b="0" strike="noStrike" spc="-1" dirty="0">
              <a:latin typeface="Arial"/>
            </a:endParaRPr>
          </a:p>
          <a:p>
            <a:pPr algn="ctr">
              <a:lnSpc>
                <a:spcPct val="100000"/>
              </a:lnSpc>
            </a:pPr>
            <a:endParaRPr lang="cs-CZ" sz="1000" b="0" strike="noStrike" spc="-1" dirty="0">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CustomShape 1"/>
          <p:cNvSpPr/>
          <p:nvPr/>
        </p:nvSpPr>
        <p:spPr>
          <a:xfrm>
            <a:off x="720000" y="288720"/>
            <a:ext cx="6256440" cy="2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300" b="1" strike="noStrike" spc="-1">
                <a:solidFill>
                  <a:srgbClr val="000000"/>
                </a:solidFill>
                <a:latin typeface="Arial"/>
                <a:ea typeface="DejaVu Sans"/>
              </a:rPr>
              <a:t>Historické prapory</a:t>
            </a:r>
            <a:endParaRPr lang="cs-CZ" sz="1300" b="0" strike="noStrike" spc="-1">
              <a:latin typeface="Arial"/>
            </a:endParaRPr>
          </a:p>
        </p:txBody>
      </p:sp>
      <p:pic>
        <p:nvPicPr>
          <p:cNvPr id="390" name="Obrázek 389"/>
          <p:cNvPicPr/>
          <p:nvPr/>
        </p:nvPicPr>
        <p:blipFill>
          <a:blip r:embed="rId2" cstate="print"/>
          <a:stretch/>
        </p:blipFill>
        <p:spPr>
          <a:xfrm>
            <a:off x="1872000" y="831240"/>
            <a:ext cx="3236760" cy="3701520"/>
          </a:xfrm>
          <a:prstGeom prst="rect">
            <a:avLst/>
          </a:prstGeom>
          <a:ln>
            <a:noFill/>
          </a:ln>
        </p:spPr>
      </p:pic>
      <p:sp>
        <p:nvSpPr>
          <p:cNvPr id="391" name="CustomShape 3"/>
          <p:cNvSpPr/>
          <p:nvPr/>
        </p:nvSpPr>
        <p:spPr>
          <a:xfrm>
            <a:off x="1155240" y="4536000"/>
            <a:ext cx="5177520" cy="39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000" b="0" strike="noStrike" spc="-1">
                <a:solidFill>
                  <a:srgbClr val="000000"/>
                </a:solidFill>
                <a:latin typeface="Arial"/>
                <a:ea typeface="Microsoft YaHei"/>
              </a:rPr>
              <a:t>Historický prapor zhotovený po založení Sokola v 19. století.</a:t>
            </a:r>
            <a:endParaRPr lang="cs-CZ" sz="1000" b="0" strike="noStrike" spc="-1">
              <a:latin typeface="Arial"/>
            </a:endParaRPr>
          </a:p>
          <a:p>
            <a:pPr algn="ctr">
              <a:lnSpc>
                <a:spcPct val="100000"/>
              </a:lnSpc>
            </a:pPr>
            <a:r>
              <a:rPr lang="cs-CZ" sz="1000" b="0" strike="noStrike" spc="-1">
                <a:solidFill>
                  <a:srgbClr val="000000"/>
                </a:solidFill>
                <a:latin typeface="Arial"/>
                <a:ea typeface="Microsoft YaHei"/>
              </a:rPr>
              <a:t>Prapor je uložen v Regionálním muzeu ve Vysokém Mýtě.</a:t>
            </a:r>
            <a:endParaRPr lang="cs-CZ" sz="1000" b="0" strike="noStrike" spc="-1">
              <a:latin typeface="Arial"/>
            </a:endParaRPr>
          </a:p>
        </p:txBody>
      </p:sp>
      <p:pic>
        <p:nvPicPr>
          <p:cNvPr id="7" name="Obrázek 6"/>
          <p:cNvPicPr/>
          <p:nvPr/>
        </p:nvPicPr>
        <p:blipFill>
          <a:blip r:embed="rId3" cstate="print"/>
          <a:stretch/>
        </p:blipFill>
        <p:spPr>
          <a:xfrm>
            <a:off x="2027237" y="5269706"/>
            <a:ext cx="3276600" cy="3810000"/>
          </a:xfrm>
          <a:prstGeom prst="rect">
            <a:avLst/>
          </a:prstGeom>
          <a:ln>
            <a:noFill/>
          </a:ln>
        </p:spPr>
      </p:pic>
      <p:sp>
        <p:nvSpPr>
          <p:cNvPr id="9" name="CustomShape 3"/>
          <p:cNvSpPr/>
          <p:nvPr/>
        </p:nvSpPr>
        <p:spPr>
          <a:xfrm>
            <a:off x="1189037" y="9232106"/>
            <a:ext cx="5177520" cy="39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000" b="0" strike="noStrike" spc="-1" dirty="0">
                <a:solidFill>
                  <a:srgbClr val="000000"/>
                </a:solidFill>
                <a:latin typeface="Arial"/>
                <a:ea typeface="Microsoft YaHei"/>
              </a:rPr>
              <a:t>Prapor zhotovený k výročí 60 let Sokola v r. 1930.</a:t>
            </a:r>
            <a:endParaRPr lang="cs-CZ" sz="1000" b="0" strike="noStrike" spc="-1" dirty="0">
              <a:latin typeface="Arial"/>
            </a:endParaRPr>
          </a:p>
          <a:p>
            <a:pPr algn="ctr">
              <a:lnSpc>
                <a:spcPct val="100000"/>
              </a:lnSpc>
            </a:pPr>
            <a:r>
              <a:rPr lang="cs-CZ" sz="1000" b="0" strike="noStrike" spc="-1" dirty="0">
                <a:solidFill>
                  <a:srgbClr val="000000"/>
                </a:solidFill>
                <a:latin typeface="Arial"/>
                <a:ea typeface="Microsoft YaHei"/>
              </a:rPr>
              <a:t>Prapor je uložen v Regionálním muzeu ve Vysokém Mýtě.</a:t>
            </a:r>
            <a:endParaRPr lang="cs-CZ" sz="10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3"/>
          <p:cNvSpPr/>
          <p:nvPr/>
        </p:nvSpPr>
        <p:spPr>
          <a:xfrm>
            <a:off x="793440" y="759600"/>
            <a:ext cx="6043680" cy="92010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000" b="0" strike="noStrike" spc="-1" dirty="0">
              <a:latin typeface="Arial"/>
            </a:endParaRPr>
          </a:p>
          <a:p>
            <a:pPr>
              <a:lnSpc>
                <a:spcPct val="100000"/>
              </a:lnSpc>
            </a:pPr>
            <a:r>
              <a:rPr lang="cs-CZ" sz="1000" spc="-1" dirty="0" smtClean="0">
                <a:solidFill>
                  <a:srgbClr val="000000"/>
                </a:solidFill>
              </a:rPr>
              <a:t>     Koncem r.1918 byl sál sokolovny předán Sokolům a zůstala jen válečná kuchyně. Sokolové začali opět cvičit . Všichni Sokolové pak 28.10.1918 s nadšením přivítali den vyhlášení samostatné Československé </a:t>
            </a:r>
            <a:r>
              <a:rPr lang="cs-CZ" sz="1000" spc="-1" dirty="0" err="1" smtClean="0">
                <a:solidFill>
                  <a:srgbClr val="000000"/>
                </a:solidFill>
              </a:rPr>
              <a:t>republiky</a:t>
            </a:r>
            <a:r>
              <a:rPr lang="cs-CZ" sz="1000" b="0" strike="noStrike" spc="-1" dirty="0" err="1" smtClean="0">
                <a:solidFill>
                  <a:srgbClr val="000000"/>
                </a:solidFill>
                <a:latin typeface="Arial"/>
                <a:ea typeface="DejaVu Sans"/>
              </a:rPr>
              <a:t>Také</a:t>
            </a:r>
            <a:r>
              <a:rPr lang="cs-CZ" sz="1000" b="0" strike="noStrike" spc="-1" dirty="0" smtClean="0">
                <a:solidFill>
                  <a:srgbClr val="000000"/>
                </a:solidFill>
                <a:latin typeface="Arial"/>
                <a:ea typeface="DejaVu Sans"/>
              </a:rPr>
              <a:t> </a:t>
            </a:r>
            <a:r>
              <a:rPr lang="cs-CZ" sz="1000" b="0" strike="noStrike" spc="-1" dirty="0">
                <a:solidFill>
                  <a:srgbClr val="000000"/>
                </a:solidFill>
                <a:latin typeface="Arial"/>
                <a:ea typeface="DejaVu Sans"/>
              </a:rPr>
              <a:t>ve Vysokém Mýtě byli ihned k dispozici českým úřadům a vojenským útvarům a zajišťovali pořádek a ochranu státního majetku. Konec roku byl velmi radostný, nadšeně se připravovali na nové období, počet členů narostl na  celkem 386. Do války bylo odvedeno 180 Sokolů, 4 z nich ve válce zemřeli.</a:t>
            </a:r>
            <a:endParaRPr lang="cs-CZ" sz="1000" b="0" strike="noStrike" spc="-1" dirty="0">
              <a:latin typeface="Arial"/>
            </a:endParaRPr>
          </a:p>
          <a:p>
            <a:pPr>
              <a:lnSpc>
                <a:spcPct val="100000"/>
              </a:lnSpc>
            </a:pPr>
            <a:endParaRPr lang="cs-CZ" sz="1000" b="0" strike="noStrike" spc="-1" dirty="0">
              <a:latin typeface="Arial"/>
            </a:endParaRPr>
          </a:p>
          <a:p>
            <a:pPr>
              <a:lnSpc>
                <a:spcPct val="100000"/>
              </a:lnSpc>
            </a:pPr>
            <a:r>
              <a:rPr lang="cs-CZ" sz="1000" b="1" u="sng" strike="noStrike" spc="-1" dirty="0">
                <a:solidFill>
                  <a:srgbClr val="000000"/>
                </a:solidFill>
                <a:uFillTx/>
                <a:latin typeface="Arial"/>
                <a:ea typeface="DejaVu Sans"/>
              </a:rPr>
              <a:t>1919 – 1938:</a:t>
            </a:r>
            <a:endParaRPr lang="cs-CZ" sz="1000" b="0" strike="noStrike" spc="-1" dirty="0">
              <a:latin typeface="Arial"/>
            </a:endParaRPr>
          </a:p>
          <a:p>
            <a:pPr>
              <a:lnSpc>
                <a:spcPct val="100000"/>
              </a:lnSpc>
            </a:pPr>
            <a:r>
              <a:rPr lang="cs-CZ" sz="1000" b="0" strike="noStrike" spc="-1" dirty="0" smtClean="0">
                <a:solidFill>
                  <a:srgbClr val="000000"/>
                </a:solidFill>
                <a:latin typeface="Arial"/>
                <a:ea typeface="DejaVu Sans"/>
              </a:rPr>
              <a:t>    </a:t>
            </a:r>
            <a:r>
              <a:rPr lang="cs-CZ" sz="1000" b="0" strike="noStrike" spc="-1" dirty="0">
                <a:solidFill>
                  <a:srgbClr val="000000"/>
                </a:solidFill>
                <a:latin typeface="Arial"/>
                <a:ea typeface="DejaVu Sans"/>
              </a:rPr>
              <a:t>V r.1919 se tělocvičný život ve městě rozrostl, sokolovna nestačila a tak se začalo cvičit i v kasárnách místních vojenských útvarů. Sokolové vstupovali do vznikajícího republikového vojska, účastnili se např. kolkování peněz, prováděli strážní službu. Někteří konající vojenskou službu se účastnili dobrovolně bojů o jižní hranici s Maďarskem na jižním Slovensku. V sokolovně skončila válečná </a:t>
            </a:r>
            <a:r>
              <a:rPr lang="cs-CZ" sz="1000" b="0" strike="noStrike" spc="-1" dirty="0" smtClean="0">
                <a:solidFill>
                  <a:srgbClr val="000000"/>
                </a:solidFill>
                <a:latin typeface="Arial"/>
                <a:ea typeface="DejaVu Sans"/>
              </a:rPr>
              <a:t>kuchyně.</a:t>
            </a:r>
            <a:endParaRPr lang="cs-CZ" sz="1000" b="0" strike="noStrike" spc="-1" dirty="0">
              <a:latin typeface="Arial"/>
            </a:endParaRPr>
          </a:p>
          <a:p>
            <a:pPr>
              <a:lnSpc>
                <a:spcPct val="100000"/>
              </a:lnSpc>
            </a:pPr>
            <a:r>
              <a:rPr lang="cs-CZ" sz="1000" b="0" strike="noStrike" spc="-1" dirty="0">
                <a:solidFill>
                  <a:srgbClr val="000000"/>
                </a:solidFill>
                <a:latin typeface="Arial"/>
                <a:ea typeface="DejaVu Sans"/>
              </a:rPr>
              <a:t>    V r.1920 byl první všesokolský slet ve svobodné Československé republice. Vysokomýtští Sokolové se na něj pilně připravovali a sletu se také s nadšením zúčastnili. Prahou prošel dosud nejmohutnější sokolský průvod, zúčastnily se poprvé i ženy. Koncem roku měla jednota celkem 480 členů, 367 mužů a 113 žen. </a:t>
            </a:r>
            <a:endParaRPr lang="cs-CZ" sz="1000" b="0" strike="noStrike" spc="-1" dirty="0" smtClean="0">
              <a:solidFill>
                <a:srgbClr val="000000"/>
              </a:solidFill>
              <a:latin typeface="Arial"/>
              <a:ea typeface="DejaVu Sans"/>
            </a:endParaRPr>
          </a:p>
          <a:p>
            <a:pPr>
              <a:lnSpc>
                <a:spcPct val="100000"/>
              </a:lnSpc>
            </a:pPr>
            <a:r>
              <a:rPr lang="cs-CZ" sz="1000" spc="-1" dirty="0" smtClean="0">
                <a:solidFill>
                  <a:srgbClr val="000000"/>
                </a:solidFill>
              </a:rPr>
              <a:t>V další letech byl sokolský život ve městě velmi rozvinutý – Sokolové cvičili, hráli divadlo i loutkové divadlo, účastnili se národních a státních oslav, různých sportovních závodů. Pořádali v sokolovně také „šibřinky“ (maškarní plesy vždy k nějakému tématu) a zábavy pro děti. V suterénu sokolovny byl zřízen hostinec, který byl dán do pronájmu. </a:t>
            </a:r>
            <a:endParaRPr lang="cs-CZ" sz="1000" spc="-1" dirty="0" smtClean="0"/>
          </a:p>
          <a:p>
            <a:pPr>
              <a:lnSpc>
                <a:spcPct val="100000"/>
              </a:lnSpc>
            </a:pPr>
            <a:r>
              <a:rPr lang="cs-CZ" sz="1000" spc="-1" dirty="0" smtClean="0">
                <a:solidFill>
                  <a:srgbClr val="000000"/>
                </a:solidFill>
              </a:rPr>
              <a:t>    V r.1930 měl Sokol 983 členů – 601 mužů a žen, 72 dorostenců a dorostenek, 310 žáků a žákyň. </a:t>
            </a:r>
            <a:endParaRPr lang="cs-CZ" sz="1000" spc="-1" dirty="0" smtClean="0"/>
          </a:p>
          <a:p>
            <a:pPr>
              <a:lnSpc>
                <a:spcPct val="100000"/>
              </a:lnSpc>
            </a:pPr>
            <a:r>
              <a:rPr lang="cs-CZ" sz="1000" spc="-1" dirty="0" smtClean="0">
                <a:solidFill>
                  <a:srgbClr val="000000"/>
                </a:solidFill>
              </a:rPr>
              <a:t>    V r.1932 se Sokolové rozhodli, že vybudují ve městě plovárnu a zakoupili proto za 25 tis.Kčs louku poblíž jatek. Vedení města s tím souhlasilo, stavební plány byly schváleny a tak sokolové začali dobrovolně provádět přípravné zemní práce. </a:t>
            </a:r>
            <a:endParaRPr lang="cs-CZ" sz="1000" spc="-1" dirty="0" smtClean="0"/>
          </a:p>
          <a:p>
            <a:pPr>
              <a:lnSpc>
                <a:spcPct val="100000"/>
              </a:lnSpc>
            </a:pPr>
            <a:r>
              <a:rPr lang="cs-CZ" sz="1000" spc="-1" dirty="0" smtClean="0">
                <a:solidFill>
                  <a:srgbClr val="000000"/>
                </a:solidFill>
              </a:rPr>
              <a:t>     Začátkem r.1933 byl pro plovárnu zakoupen výstavní pavilon z pardubické výstavy. 9.7.1933 byla </a:t>
            </a:r>
            <a:r>
              <a:rPr lang="cs-CZ" sz="1000" spc="-1" dirty="0" err="1" smtClean="0">
                <a:solidFill>
                  <a:srgbClr val="000000"/>
                </a:solidFill>
              </a:rPr>
              <a:t>Tyršova</a:t>
            </a:r>
            <a:r>
              <a:rPr lang="cs-CZ" sz="1000" spc="-1" dirty="0" smtClean="0">
                <a:solidFill>
                  <a:srgbClr val="000000"/>
                </a:solidFill>
              </a:rPr>
              <a:t> veřejná plovárna slavnostně otevřena za velké účasti občanů, zástupců úřadů i místního vojska. Bylo zahájeno vyučování plavání a skoků do vody a založen plavecký oddíl. Na plovárně byla 3 hřiště na volejbal a 1 na basketbal. Celkové náklady na plovárnu byly 470 tis.Kčs.</a:t>
            </a:r>
            <a:endParaRPr lang="cs-CZ" sz="1000" spc="-1" dirty="0" smtClean="0"/>
          </a:p>
          <a:p>
            <a:pPr>
              <a:lnSpc>
                <a:spcPct val="100000"/>
              </a:lnSpc>
            </a:pPr>
            <a:r>
              <a:rPr lang="cs-CZ" sz="1200" spc="-1" dirty="0" smtClean="0">
                <a:solidFill>
                  <a:srgbClr val="000000"/>
                </a:solidFill>
                <a:ea typeface="Microsoft YaHei"/>
              </a:rPr>
              <a:t>    </a:t>
            </a:r>
            <a:r>
              <a:rPr lang="cs-CZ" sz="1000" spc="-1" dirty="0" smtClean="0">
                <a:solidFill>
                  <a:srgbClr val="000000"/>
                </a:solidFill>
                <a:ea typeface="Microsoft YaHei"/>
              </a:rPr>
              <a:t>Na rok 1937 Sokolové naplánovali velkou událost pro celé město - ve Vysokém Mýtě byl župní slet.  Do příprav se vrhla celá jednota již v předchozím roce. Připravovali organizaci sletu a nové cvičiště – na louce u pivovaru byl postaven dřevěný náčelnický můstek, vstupní brána a oplocení cvičiště. 19.6. byla v Šemberově divadle slavnostní akademie žactva a dorostu ze všech větších jednot župy a sklidila velký úspěch. 20.6. dopoledne šel městem velký průvod žactva a dorostu, nastoupení cvičenci zaplnili větší část Otakarova náměstí. Odpoledne pak za velkého nadšení diváků vystoupili na sletovém cvičišti. Hlavní sletové dny zahájila v divadle 26.6. slavnostní župní akademie mužů a žen, </a:t>
            </a:r>
            <a:r>
              <a:rPr lang="cs-CZ" sz="1000" spc="-1" dirty="0" err="1" smtClean="0">
                <a:solidFill>
                  <a:srgbClr val="000000"/>
                </a:solidFill>
                <a:ea typeface="Microsoft YaHei"/>
              </a:rPr>
              <a:t>spoluúčastnili</a:t>
            </a:r>
            <a:r>
              <a:rPr lang="cs-CZ" sz="1000" spc="-1" dirty="0" smtClean="0">
                <a:solidFill>
                  <a:srgbClr val="000000"/>
                </a:solidFill>
                <a:ea typeface="Microsoft YaHei"/>
              </a:rPr>
              <a:t> se i cvičenci armády. 27.6. dopoledne se opět konal impozantní sokolský průvod městem. Odpolední cvičení mužů a žen i cvičení vojáků ze všech tří místních pluků sklidilo obrovské nadšené ovace. V tomto roce měl Sokol celkem 673 členů, 467 mužů a 106 žen.</a:t>
            </a:r>
            <a:endParaRPr lang="cs-CZ" sz="1000" spc="-1" dirty="0" smtClean="0"/>
          </a:p>
          <a:p>
            <a:pPr>
              <a:lnSpc>
                <a:spcPct val="100000"/>
              </a:lnSpc>
            </a:pPr>
            <a:r>
              <a:rPr lang="cs-CZ" sz="1000" spc="-1" dirty="0" smtClean="0">
                <a:solidFill>
                  <a:srgbClr val="000000"/>
                </a:solidFill>
                <a:ea typeface="Microsoft YaHei"/>
              </a:rPr>
              <a:t>    V r.1938 se vysokomýtští Sokolové opět připravují na všesokolský slet v Praze. Jde do té doby o největší sokolskou akci. V Praze 19.6. cvičilo 57.000 žáků a žákyň, pak 26.6. dorostenky a dorostenci a  3.7. slet vyvrcholil vystoupením 28.648 žen a 27.300 mužů. Z Vysokého Mýta se zúčastnily všechny složky - žactvo, dorost i dospělí. </a:t>
            </a:r>
            <a:endParaRPr lang="cs-CZ" sz="1000" spc="-1" dirty="0" smtClean="0"/>
          </a:p>
          <a:p>
            <a:pPr>
              <a:lnSpc>
                <a:spcPct val="100000"/>
              </a:lnSpc>
            </a:pPr>
            <a:r>
              <a:rPr lang="cs-CZ" sz="1000" spc="-1" dirty="0" smtClean="0">
                <a:solidFill>
                  <a:srgbClr val="000000"/>
                </a:solidFill>
                <a:ea typeface="Microsoft YaHei"/>
              </a:rPr>
              <a:t>    Na závěr roku po Mnichovském diktátu se prohlubuje branná výchova Sokolů a sál sokolovny je pronajat pro ubytování československých vojáků.</a:t>
            </a:r>
          </a:p>
          <a:p>
            <a:pPr>
              <a:lnSpc>
                <a:spcPct val="100000"/>
              </a:lnSpc>
            </a:pPr>
            <a:endParaRPr lang="cs-CZ" sz="1000" spc="-1" dirty="0" smtClean="0">
              <a:solidFill>
                <a:srgbClr val="000000"/>
              </a:solidFill>
              <a:ea typeface="Microsoft YaHei"/>
            </a:endParaRPr>
          </a:p>
          <a:p>
            <a:pPr>
              <a:lnSpc>
                <a:spcPct val="100000"/>
              </a:lnSpc>
            </a:pPr>
            <a:r>
              <a:rPr lang="cs-CZ" sz="1000" b="1" u="sng" spc="-1" dirty="0" smtClean="0">
                <a:solidFill>
                  <a:srgbClr val="000000"/>
                </a:solidFill>
                <a:ea typeface="Microsoft YaHei"/>
              </a:rPr>
              <a:t>1939 – 1944:</a:t>
            </a:r>
            <a:r>
              <a:rPr lang="cs-CZ" sz="1000" spc="-1" dirty="0" smtClean="0">
                <a:solidFill>
                  <a:srgbClr val="000000"/>
                </a:solidFill>
                <a:ea typeface="Microsoft YaHei"/>
              </a:rPr>
              <a:t> </a:t>
            </a:r>
            <a:endParaRPr lang="cs-CZ" sz="1000" spc="-1" dirty="0" smtClean="0"/>
          </a:p>
          <a:p>
            <a:pPr>
              <a:lnSpc>
                <a:spcPct val="100000"/>
              </a:lnSpc>
            </a:pPr>
            <a:r>
              <a:rPr lang="cs-CZ" sz="1000" spc="-1" dirty="0" smtClean="0">
                <a:solidFill>
                  <a:srgbClr val="000000"/>
                </a:solidFill>
                <a:ea typeface="Microsoft YaHei"/>
              </a:rPr>
              <a:t>    Okupace fašistickým Německem od 15.3.1939 začala negativně zasahovat do života lidí a také do života Sokola. Řada sokolských akcí byla zakázána. Pod tlakem úřadů museli v sokolovně a na plovárně vyvěsit upozornění, že židům je vstup zakázán, úřady požadovaly vyloučení Židů ze Sokola. Stále probíhala cvičení všech složek. Větší pozornost začala být věnována plavání, odbíjené, košíkové a lehké atletice. Na plovárně byly organizovány plavecké závody. Jednota měla 687 členů (450 žáci, dorost a muži a  237 ženské složky).</a:t>
            </a:r>
            <a:endParaRPr lang="cs-CZ" sz="1000" spc="-1" dirty="0" smtClean="0"/>
          </a:p>
          <a:p>
            <a:pPr>
              <a:lnSpc>
                <a:spcPct val="100000"/>
              </a:lnSpc>
            </a:pPr>
            <a:r>
              <a:rPr lang="cs-CZ" sz="1000" spc="-1" dirty="0" smtClean="0">
                <a:solidFill>
                  <a:srgbClr val="000000"/>
                </a:solidFill>
                <a:ea typeface="Microsoft YaHei"/>
              </a:rPr>
              <a:t>    Řada Sokolů, zejména z ústředí Sokola a vedení některých jednot byla zatčena. Vysokomýtští Sokolové organizovali podporu rodinám zatčených. Podpora byla zejména finanční (celkem 160.000 Kčs), ale pomáhali i s ošacením a  potravinami.</a:t>
            </a:r>
          </a:p>
          <a:p>
            <a:pPr>
              <a:lnSpc>
                <a:spcPct val="100000"/>
              </a:lnSpc>
            </a:pPr>
            <a:r>
              <a:rPr lang="cs-CZ" sz="1000" spc="-1" dirty="0" smtClean="0">
                <a:solidFill>
                  <a:srgbClr val="000000"/>
                </a:solidFill>
                <a:ea typeface="Microsoft YaHei"/>
              </a:rPr>
              <a:t>13.4.1941 byla činnost Sokola zakázána a majetek zabaven. Začalo další zatýkání sokolských představitelů. Z vysokomýtské jednoty byli zatčeni bratři Kolář, </a:t>
            </a:r>
            <a:r>
              <a:rPr lang="cs-CZ" sz="1000" spc="-1" dirty="0" err="1" smtClean="0">
                <a:solidFill>
                  <a:srgbClr val="000000"/>
                </a:solidFill>
                <a:ea typeface="Microsoft YaHei"/>
              </a:rPr>
              <a:t>Nimshaus</a:t>
            </a:r>
            <a:r>
              <a:rPr lang="cs-CZ" sz="1000" spc="-1" dirty="0" smtClean="0">
                <a:solidFill>
                  <a:srgbClr val="000000"/>
                </a:solidFill>
                <a:ea typeface="Microsoft YaHei"/>
              </a:rPr>
              <a:t> a Gottwald, všichni dlouholetí </a:t>
            </a:r>
            <a:r>
              <a:rPr lang="cs-CZ" sz="1000" spc="-1" dirty="0" err="1" smtClean="0">
                <a:solidFill>
                  <a:srgbClr val="000000"/>
                </a:solidFill>
                <a:ea typeface="Microsoft YaHei"/>
              </a:rPr>
              <a:t>činovníci</a:t>
            </a:r>
            <a:r>
              <a:rPr lang="cs-CZ" sz="1000" spc="-1" dirty="0" smtClean="0">
                <a:solidFill>
                  <a:srgbClr val="000000"/>
                </a:solidFill>
                <a:ea typeface="Microsoft YaHei"/>
              </a:rPr>
              <a:t> jednoty i župy. Byli odvezeni do Pardubic, pak do Terezína a nakonec do Osvětimi.</a:t>
            </a:r>
            <a:endParaRPr lang="cs-CZ" sz="1000" spc="-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3"/>
          <p:cNvSpPr/>
          <p:nvPr/>
        </p:nvSpPr>
        <p:spPr>
          <a:xfrm>
            <a:off x="731837" y="621506"/>
            <a:ext cx="6043680" cy="99397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000" b="0" strike="noStrike" spc="-1" dirty="0" smtClean="0">
                <a:solidFill>
                  <a:srgbClr val="000000"/>
                </a:solidFill>
                <a:latin typeface="Arial"/>
                <a:ea typeface="Microsoft YaHei"/>
              </a:rPr>
              <a:t>Část </a:t>
            </a:r>
            <a:r>
              <a:rPr lang="cs-CZ" sz="1000" b="0" strike="noStrike" spc="-1" dirty="0">
                <a:solidFill>
                  <a:srgbClr val="000000"/>
                </a:solidFill>
                <a:latin typeface="Arial"/>
                <a:ea typeface="Microsoft YaHei"/>
              </a:rPr>
              <a:t>cenného majetku Sokola byla před jeho předáním Němcům ukryta např. archiv a další historické věci, dokonce i </a:t>
            </a:r>
            <a:r>
              <a:rPr lang="cs-CZ" sz="1000" b="0" strike="noStrike" spc="-1" dirty="0" err="1">
                <a:solidFill>
                  <a:srgbClr val="000000"/>
                </a:solidFill>
                <a:latin typeface="Arial"/>
                <a:ea typeface="Microsoft YaHei"/>
              </a:rPr>
              <a:t>Tyršův</a:t>
            </a:r>
            <a:r>
              <a:rPr lang="cs-CZ" sz="1000" b="0" strike="noStrike" spc="-1" dirty="0">
                <a:solidFill>
                  <a:srgbClr val="000000"/>
                </a:solidFill>
                <a:latin typeface="Arial"/>
                <a:ea typeface="Microsoft YaHei"/>
              </a:rPr>
              <a:t> pomník z náměstí před sokolovnou. Sokolovnu převzali nacisté a sloužila k ubytování Wehrmachtu. Plovárnu převzalo do správy město. Sokol byl donucen přerušit svoji činnost.</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    Během války byli nacisty zavražděni z vysokomýtské jednoty Sokolové </a:t>
            </a:r>
            <a:r>
              <a:rPr lang="cs-CZ" sz="1000" b="0" strike="noStrike" spc="-1" dirty="0" err="1">
                <a:solidFill>
                  <a:srgbClr val="000000"/>
                </a:solidFill>
                <a:latin typeface="Arial"/>
                <a:ea typeface="Microsoft YaHei"/>
              </a:rPr>
              <a:t>Nimshaus</a:t>
            </a:r>
            <a:r>
              <a:rPr lang="cs-CZ" sz="1000" b="0" strike="noStrike" spc="-1" dirty="0">
                <a:solidFill>
                  <a:srgbClr val="000000"/>
                </a:solidFill>
                <a:latin typeface="Arial"/>
                <a:ea typeface="Microsoft YaHei"/>
              </a:rPr>
              <a:t>, Kolář, ing. Závada, Koubek, </a:t>
            </a:r>
            <a:r>
              <a:rPr lang="cs-CZ" sz="1000" b="0" strike="noStrike" spc="-1" dirty="0" err="1">
                <a:solidFill>
                  <a:srgbClr val="000000"/>
                </a:solidFill>
                <a:latin typeface="Arial"/>
                <a:ea typeface="Microsoft YaHei"/>
              </a:rPr>
              <a:t>Drahokoupil</a:t>
            </a:r>
            <a:r>
              <a:rPr lang="cs-CZ" sz="1000" b="0" strike="noStrike" spc="-1" dirty="0">
                <a:solidFill>
                  <a:srgbClr val="000000"/>
                </a:solidFill>
                <a:latin typeface="Arial"/>
                <a:ea typeface="Microsoft YaHei"/>
              </a:rPr>
              <a:t>, J. a M. Svobodovi, Remeš, Lakomý. </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    Nacistickým vězením nebo koncentračním táborem prošli Sokolové MUDr. </a:t>
            </a:r>
            <a:r>
              <a:rPr lang="cs-CZ" sz="1000" b="0" strike="noStrike" spc="-1" dirty="0" err="1">
                <a:solidFill>
                  <a:srgbClr val="000000"/>
                </a:solidFill>
                <a:latin typeface="Arial"/>
                <a:ea typeface="Microsoft YaHei"/>
              </a:rPr>
              <a:t>Jeništa</a:t>
            </a:r>
            <a:r>
              <a:rPr lang="cs-CZ" sz="1000" b="0" strike="noStrike" spc="-1" dirty="0">
                <a:solidFill>
                  <a:srgbClr val="000000"/>
                </a:solidFill>
                <a:latin typeface="Arial"/>
                <a:ea typeface="Microsoft YaHei"/>
              </a:rPr>
              <a:t>, Běhounek, JUDr. Berger, Dvořák, Gottwald, Jiráček, Král, </a:t>
            </a:r>
            <a:r>
              <a:rPr lang="cs-CZ" sz="1000" b="0" strike="noStrike" spc="-1" dirty="0" err="1">
                <a:solidFill>
                  <a:srgbClr val="000000"/>
                </a:solidFill>
                <a:latin typeface="Arial"/>
                <a:ea typeface="Microsoft YaHei"/>
              </a:rPr>
              <a:t>Oktávec</a:t>
            </a:r>
            <a:r>
              <a:rPr lang="cs-CZ" sz="1000" b="0" strike="noStrike" spc="-1" dirty="0">
                <a:solidFill>
                  <a:srgbClr val="000000"/>
                </a:solidFill>
                <a:latin typeface="Arial"/>
                <a:ea typeface="Microsoft YaHei"/>
              </a:rPr>
              <a:t>, Plecháč, F. Svoboda, Svatoň, Svatoňová, Jílková, Neumann, Neumannová, Veverka, Vítek.</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    </a:t>
            </a:r>
            <a:endParaRPr lang="cs-CZ" sz="1000" b="0" strike="noStrike" spc="-1" dirty="0" smtClean="0">
              <a:solidFill>
                <a:srgbClr val="000000"/>
              </a:solidFill>
              <a:latin typeface="Arial"/>
              <a:ea typeface="DejaVu Sans"/>
            </a:endParaRPr>
          </a:p>
          <a:p>
            <a:pPr>
              <a:lnSpc>
                <a:spcPct val="100000"/>
              </a:lnSpc>
            </a:pPr>
            <a:r>
              <a:rPr lang="cs-CZ" sz="1000" b="1" u="sng" spc="-1" dirty="0" smtClean="0">
                <a:solidFill>
                  <a:srgbClr val="000000"/>
                </a:solidFill>
                <a:ea typeface="Microsoft YaHei"/>
              </a:rPr>
              <a:t>1945 – 1952:</a:t>
            </a:r>
            <a:r>
              <a:rPr lang="cs-CZ" sz="1000" spc="-1" dirty="0" smtClean="0">
                <a:solidFill>
                  <a:srgbClr val="000000"/>
                </a:solidFill>
                <a:ea typeface="Microsoft YaHei"/>
              </a:rPr>
              <a:t> </a:t>
            </a:r>
            <a:endParaRPr lang="cs-CZ" sz="1000" spc="-1" dirty="0" smtClean="0"/>
          </a:p>
          <a:p>
            <a:pPr>
              <a:lnSpc>
                <a:spcPct val="100000"/>
              </a:lnSpc>
            </a:pPr>
            <a:r>
              <a:rPr lang="cs-CZ" sz="1000" spc="-1" dirty="0" smtClean="0">
                <a:solidFill>
                  <a:srgbClr val="000000"/>
                </a:solidFill>
                <a:ea typeface="Microsoft YaHei"/>
              </a:rPr>
              <a:t>    Ihned v květnu 1945 se úřady snaží sjednotit tělovýchovu a dostat ji tak (zejména Sokol) pod svoji kontrolu. Vytváří se Ústřední národní tělovýchovný výbor. K založení této jednotné organizace se sešli tělovýchovné spolky ve Vysokém Mýtě v r.1945 celkem 11x. V r.1946 bylo však konstatováno, že požadované sjednocení se neuskutečnilo. Sokol pracoval nadále samostatně a úspěšně navazoval na předválečnou činnost.</a:t>
            </a:r>
            <a:endParaRPr lang="cs-CZ" sz="1000" spc="-1" dirty="0" smtClean="0"/>
          </a:p>
          <a:p>
            <a:pPr>
              <a:lnSpc>
                <a:spcPct val="100000"/>
              </a:lnSpc>
            </a:pPr>
            <a:r>
              <a:rPr lang="cs-CZ" sz="1000" spc="-1" dirty="0" smtClean="0">
                <a:solidFill>
                  <a:srgbClr val="000000"/>
                </a:solidFill>
                <a:ea typeface="Microsoft YaHei"/>
              </a:rPr>
              <a:t>    Rok 1947 byl rokem </a:t>
            </a:r>
            <a:r>
              <a:rPr lang="cs-CZ" sz="1000" spc="-1" dirty="0" err="1" smtClean="0">
                <a:solidFill>
                  <a:srgbClr val="000000"/>
                </a:solidFill>
                <a:ea typeface="Microsoft YaHei"/>
              </a:rPr>
              <a:t>předsletovým</a:t>
            </a:r>
            <a:r>
              <a:rPr lang="cs-CZ" sz="1000" spc="-1" dirty="0" smtClean="0">
                <a:solidFill>
                  <a:srgbClr val="000000"/>
                </a:solidFill>
                <a:ea typeface="Microsoft YaHei"/>
              </a:rPr>
              <a:t> a cvičenci se na slet opět pilně připravovali. Rozvíjela se ale také činnost oddílu atletiky, odbíjené a košíkové. Pro rekreaci mládeže zakoupila jednota venkovskou chalupu u Klášterce nad Orlicí a již v tomto roce tam prožilo část prázdnin 29 žáků, 5 dorostenců, 30 žákyň a 11 dorostenek. Celkem měla jednota 558 členů.</a:t>
            </a:r>
            <a:endParaRPr lang="cs-CZ" sz="1000" spc="-1" dirty="0" smtClean="0"/>
          </a:p>
          <a:p>
            <a:pPr>
              <a:lnSpc>
                <a:spcPct val="100000"/>
              </a:lnSpc>
            </a:pPr>
            <a:r>
              <a:rPr lang="cs-CZ" sz="1000" spc="-1" dirty="0" smtClean="0">
                <a:solidFill>
                  <a:srgbClr val="000000"/>
                </a:solidFill>
                <a:ea typeface="Microsoft YaHei"/>
              </a:rPr>
              <a:t>    V r.1947-48 byla původní rekreační </a:t>
            </a:r>
            <a:r>
              <a:rPr lang="cs-CZ" sz="1000" spc="-1" dirty="0" err="1" smtClean="0">
                <a:solidFill>
                  <a:srgbClr val="000000"/>
                </a:solidFill>
                <a:ea typeface="Microsoft YaHei"/>
              </a:rPr>
              <a:t>jednodráha</a:t>
            </a:r>
            <a:r>
              <a:rPr lang="cs-CZ" sz="1000" spc="-1" dirty="0" smtClean="0">
                <a:solidFill>
                  <a:srgbClr val="000000"/>
                </a:solidFill>
                <a:ea typeface="Microsoft YaHei"/>
              </a:rPr>
              <a:t> pro kuželky vedle zděného plotu v areálu sokolovny přestavěna na zastřešenou kuželkářskou </a:t>
            </a:r>
            <a:r>
              <a:rPr lang="cs-CZ" sz="1000" spc="-1" dirty="0" err="1" smtClean="0">
                <a:solidFill>
                  <a:srgbClr val="000000"/>
                </a:solidFill>
                <a:ea typeface="Microsoft YaHei"/>
              </a:rPr>
              <a:t>dvojdráhu</a:t>
            </a:r>
            <a:r>
              <a:rPr lang="cs-CZ" sz="1000" spc="-1" dirty="0" smtClean="0">
                <a:solidFill>
                  <a:srgbClr val="000000"/>
                </a:solidFill>
                <a:ea typeface="Microsoft YaHei"/>
              </a:rPr>
              <a:t>. Později (v r.1976)</a:t>
            </a:r>
            <a:r>
              <a:rPr lang="cs-CZ" sz="1000" spc="-1" dirty="0" smtClean="0">
                <a:solidFill>
                  <a:srgbClr val="000000"/>
                </a:solidFill>
              </a:rPr>
              <a:t> byla ke kuželkářské </a:t>
            </a:r>
            <a:r>
              <a:rPr lang="cs-CZ" sz="1000" spc="-1" dirty="0" err="1" smtClean="0">
                <a:solidFill>
                  <a:srgbClr val="000000"/>
                </a:solidFill>
              </a:rPr>
              <a:t>dvojdráze</a:t>
            </a:r>
            <a:r>
              <a:rPr lang="cs-CZ" sz="1000" spc="-1" dirty="0" smtClean="0">
                <a:solidFill>
                  <a:srgbClr val="000000"/>
                </a:solidFill>
              </a:rPr>
              <a:t> dostavěna šatna, společenská místnost a záchody se sprchou.</a:t>
            </a:r>
            <a:endParaRPr lang="cs-CZ" sz="1000" spc="-1" dirty="0" smtClean="0"/>
          </a:p>
          <a:p>
            <a:pPr>
              <a:lnSpc>
                <a:spcPct val="100000"/>
              </a:lnSpc>
            </a:pPr>
            <a:r>
              <a:rPr lang="cs-CZ" sz="1000" spc="-1" dirty="0" smtClean="0">
                <a:solidFill>
                  <a:srgbClr val="000000"/>
                </a:solidFill>
                <a:ea typeface="Microsoft YaHei"/>
              </a:rPr>
              <a:t>    Koncem června 1948 začínají v Praze sletové slavnosti samozřejmě za účasti vysokomýtských Sokolů. Jde opět o grandiózní sokolskou slavnost. Sokol měl v té době přes milion členů, </a:t>
            </a:r>
            <a:r>
              <a:rPr lang="cs-CZ" sz="1000" spc="-1" dirty="0" smtClean="0">
                <a:solidFill>
                  <a:srgbClr val="000000"/>
                </a:solidFill>
                <a:latin typeface="Arial;Tahoma"/>
                <a:ea typeface="Arial;Tahoma"/>
              </a:rPr>
              <a:t>2 milióny diváků ve dnech sletových vystoupení na Strahově byli svědky vystoupení 585 tisíc cvičenců v původních sokolských skladbách. Prahou pochodovalo v několika průvodech 162.000 Sokolů. Vedení </a:t>
            </a:r>
            <a:r>
              <a:rPr lang="cs-CZ" sz="1000" spc="-1" dirty="0" smtClean="0">
                <a:solidFill>
                  <a:srgbClr val="000000"/>
                </a:solidFill>
                <a:ea typeface="Arial;Tahoma"/>
              </a:rPr>
              <a:t>Sokola je však již částečně pod dozorem KSČ. Přesto Sokolové zažívají při sletu ještě nádherné chvíle. A také dávají najevo svou nespokojenost - p</a:t>
            </a:r>
            <a:r>
              <a:rPr lang="cs-CZ" sz="1000" spc="-1" dirty="0" smtClean="0">
                <a:solidFill>
                  <a:srgbClr val="000000"/>
                </a:solidFill>
                <a:latin typeface="sans-serif;Arial"/>
                <a:ea typeface="sans-serif;Arial"/>
              </a:rPr>
              <a:t>růvod prošel kolem tribuny s předsedou vlády Gottwaldem mlčky a s odvrácenou hlavou, křičela se hesla jako např. „Nikdo nesmí diktovat, koho máme milovat“</a:t>
            </a:r>
            <a:r>
              <a:rPr lang="cs-CZ" sz="1000" spc="-1" dirty="0" smtClean="0">
                <a:solidFill>
                  <a:srgbClr val="000000"/>
                </a:solidFill>
                <a:ea typeface="sans-serif;Arial"/>
              </a:rPr>
              <a:t> i řada dalších. </a:t>
            </a:r>
            <a:endParaRPr lang="cs-CZ" sz="1000" spc="-1" dirty="0" smtClean="0"/>
          </a:p>
          <a:p>
            <a:pPr>
              <a:lnSpc>
                <a:spcPct val="100000"/>
              </a:lnSpc>
            </a:pPr>
            <a:r>
              <a:rPr lang="cs-CZ" sz="1000" spc="-1" dirty="0" smtClean="0">
                <a:solidFill>
                  <a:srgbClr val="000000"/>
                </a:solidFill>
                <a:ea typeface="sans-serif;Arial"/>
              </a:rPr>
              <a:t>    Po návratu ze sletu musí vysokomýtský výbor na nátlak komunistických orgánů řešit vyloučení 23 členů pro údajné nepřístojné chování na sletu. Výbor nejprve nechtěl vyloučení schválit, teprve po velkém nátlaku po několikrát opakovaném hlasování vyloučení těsně prošlo. </a:t>
            </a:r>
            <a:endParaRPr lang="cs-CZ" sz="1000" spc="-1" dirty="0" smtClean="0"/>
          </a:p>
          <a:p>
            <a:pPr>
              <a:lnSpc>
                <a:spcPct val="100000"/>
              </a:lnSpc>
            </a:pPr>
            <a:r>
              <a:rPr lang="cs-CZ" sz="1000" spc="-1" dirty="0" smtClean="0">
                <a:solidFill>
                  <a:srgbClr val="000000"/>
                </a:solidFill>
                <a:ea typeface="sans-serif;Arial"/>
              </a:rPr>
              <a:t>    V r.1949 pod vlivem dalšího nátlaku komunistických orgánů krize v Sokole narůstá, ukazuje se, že původní sokolské myšlenky již není možné svobodně prosazovat a činnost původního Sokola na nátlak nové totality podruhé v jeho historii končí. </a:t>
            </a:r>
            <a:endParaRPr lang="cs-CZ" sz="1000" spc="-1" dirty="0" smtClean="0"/>
          </a:p>
          <a:p>
            <a:pPr>
              <a:lnSpc>
                <a:spcPct val="100000"/>
              </a:lnSpc>
            </a:pPr>
            <a:r>
              <a:rPr lang="cs-CZ" sz="1000" spc="-1" dirty="0" smtClean="0">
                <a:solidFill>
                  <a:srgbClr val="000000"/>
                </a:solidFill>
                <a:ea typeface="sans-serif;Arial"/>
              </a:rPr>
              <a:t>    Sokol ve Vysokém Mýtě byl donucen v červenci 1952 vstoupit do sjednocené tělovýchovné organizace Sokol Karosa, později přejmenované na TJ Spartak Karosa. Pod ní přešel i majetek Sokola – sokolovna a plovárna. Sokolům, kteří se chtěli sportu dále věnovat nezbylo než zapojit se do této sjednocené organizace pod dohledem KSČ.</a:t>
            </a:r>
            <a:endParaRPr lang="cs-CZ" sz="1000" spc="-1" dirty="0" smtClean="0"/>
          </a:p>
          <a:p>
            <a:pPr>
              <a:lnSpc>
                <a:spcPct val="100000"/>
              </a:lnSpc>
            </a:pPr>
            <a:r>
              <a:rPr lang="cs-CZ" sz="1000" spc="-1" dirty="0" smtClean="0">
                <a:solidFill>
                  <a:srgbClr val="000000"/>
                </a:solidFill>
                <a:ea typeface="sans-serif;Arial"/>
              </a:rPr>
              <a:t>    Z řady sokolských jednot byli odstraňováni členové nepohodlní komunistům, řada sokolů končí ve vězení, část v emigraci. Tam je ještě možné původní myšlenky Sokola udržovat.</a:t>
            </a:r>
          </a:p>
          <a:p>
            <a:pPr>
              <a:lnSpc>
                <a:spcPct val="100000"/>
              </a:lnSpc>
            </a:pPr>
            <a:endParaRPr lang="cs-CZ" sz="1000" spc="-1" dirty="0" smtClean="0">
              <a:solidFill>
                <a:srgbClr val="000000"/>
              </a:solidFill>
            </a:endParaRPr>
          </a:p>
          <a:p>
            <a:pPr>
              <a:lnSpc>
                <a:spcPct val="100000"/>
              </a:lnSpc>
            </a:pPr>
            <a:r>
              <a:rPr lang="cs-CZ" sz="1000" b="1" u="sng" spc="-1" dirty="0" smtClean="0">
                <a:solidFill>
                  <a:srgbClr val="000000"/>
                </a:solidFill>
                <a:ea typeface="sans-serif;Arial"/>
              </a:rPr>
              <a:t>Po r. 1989:</a:t>
            </a:r>
            <a:r>
              <a:rPr lang="cs-CZ" sz="1000" spc="-1" dirty="0" smtClean="0">
                <a:solidFill>
                  <a:srgbClr val="000000"/>
                </a:solidFill>
                <a:ea typeface="sans-serif;Arial"/>
              </a:rPr>
              <a:t> </a:t>
            </a:r>
            <a:endParaRPr lang="cs-CZ" sz="1000" spc="-1" dirty="0" smtClean="0"/>
          </a:p>
          <a:p>
            <a:pPr>
              <a:lnSpc>
                <a:spcPct val="100000"/>
              </a:lnSpc>
            </a:pPr>
            <a:r>
              <a:rPr lang="cs-CZ" sz="1000" spc="-1" dirty="0" smtClean="0">
                <a:solidFill>
                  <a:srgbClr val="000000"/>
                </a:solidFill>
                <a:latin typeface="sans-serif;Arial"/>
                <a:ea typeface="sans-serif;Arial"/>
              </a:rPr>
              <a:t>    V březnu 1990 se uskutečnila první schůzka „starých“ Sokolek a Sokolů, kteří zažili ještě samostatný Sokol a rozhodli se znovu ho obnovit a navázat na jeho tradice.</a:t>
            </a:r>
            <a:r>
              <a:rPr lang="cs-CZ" sz="1000" spc="-1" dirty="0" smtClean="0">
                <a:solidFill>
                  <a:srgbClr val="000000"/>
                </a:solidFill>
                <a:ea typeface="sans-serif;Arial"/>
              </a:rPr>
              <a:t> Vytvořili přípravný výbor, který musel nejprve připravit podklady pro novou registraci a pro vrácení původního sokolského majetku – sokolovny a plovárny. Vše vyřídit nebylo jednoduché a vyžádalo si to velké úsilí. </a:t>
            </a:r>
            <a:endParaRPr lang="cs-CZ" sz="1000" spc="-1" dirty="0" smtClean="0"/>
          </a:p>
          <a:p>
            <a:pPr>
              <a:lnSpc>
                <a:spcPct val="100000"/>
              </a:lnSpc>
            </a:pPr>
            <a:r>
              <a:rPr lang="cs-CZ" sz="1000" spc="-1" dirty="0" smtClean="0">
                <a:solidFill>
                  <a:srgbClr val="000000"/>
                </a:solidFill>
                <a:ea typeface="sans-serif;Arial"/>
              </a:rPr>
              <a:t>    Obnovená Tělocvičná jednota Sokol Vysoké Mýto byla ustavena a registrována k 1.3.1991. Už v tomto roce začal Sokol zajišťovat provoz plovárny. Vyjasnilo se také, že z TJ Spartak Karosa přejdou do Sokola odbor ZRTV (základní a rekreační TV) – nyní sokolská všestrannost (338 členů vč. nejmladších dětí), oddíl košíkové (51 členů), sportovní gymnastiky (35 členů) a stolního tenisu (20 členů). Celkem 444 členů obnoveného Sokola. </a:t>
            </a:r>
            <a:endParaRPr lang="cs-CZ" sz="1000" spc="-1" dirty="0" smtClean="0"/>
          </a:p>
          <a:p>
            <a:pPr>
              <a:lnSpc>
                <a:spcPct val="100000"/>
              </a:lnSpc>
            </a:pPr>
            <a:r>
              <a:rPr lang="cs-CZ" sz="1000" spc="-1" dirty="0" smtClean="0">
                <a:solidFill>
                  <a:srgbClr val="000000"/>
                </a:solidFill>
              </a:rPr>
              <a:t>    První valná hromada obnoveného Sokola se konala 28.2.1992 a byl zvolen řádný výbor jednoty ve složení  Luboš Dušek – starosta, Miloslav </a:t>
            </a:r>
            <a:r>
              <a:rPr lang="cs-CZ" sz="1000" spc="-1" dirty="0" err="1" smtClean="0">
                <a:solidFill>
                  <a:srgbClr val="000000"/>
                </a:solidFill>
              </a:rPr>
              <a:t>Šilar</a:t>
            </a:r>
            <a:r>
              <a:rPr lang="cs-CZ" sz="1000" spc="-1" dirty="0" smtClean="0">
                <a:solidFill>
                  <a:srgbClr val="000000"/>
                </a:solidFill>
              </a:rPr>
              <a:t> – místostarosta, Vlasta Kosmáková – jednatelka, Zdena </a:t>
            </a:r>
            <a:r>
              <a:rPr lang="cs-CZ" sz="1000" spc="-1" dirty="0" err="1" smtClean="0">
                <a:solidFill>
                  <a:srgbClr val="000000"/>
                </a:solidFill>
              </a:rPr>
              <a:t>Rejmanová</a:t>
            </a:r>
            <a:r>
              <a:rPr lang="cs-CZ" sz="1000" spc="-1" dirty="0" smtClean="0">
                <a:solidFill>
                  <a:srgbClr val="000000"/>
                </a:solidFill>
              </a:rPr>
              <a:t> – hospodářka, Květa </a:t>
            </a:r>
            <a:r>
              <a:rPr lang="cs-CZ" sz="1000" spc="-1" dirty="0" err="1" smtClean="0">
                <a:solidFill>
                  <a:srgbClr val="000000"/>
                </a:solidFill>
              </a:rPr>
              <a:t>Stratílková</a:t>
            </a:r>
            <a:r>
              <a:rPr lang="cs-CZ" sz="1000" spc="-1" dirty="0" smtClean="0">
                <a:solidFill>
                  <a:srgbClr val="000000"/>
                </a:solidFill>
              </a:rPr>
              <a:t> - náčelnice, Jan Bartoš - náčelník, dále Miroslav Mařík, Bořivoj Synek, Milada </a:t>
            </a:r>
            <a:r>
              <a:rPr lang="cs-CZ" sz="1000" spc="-1" dirty="0" err="1" smtClean="0">
                <a:solidFill>
                  <a:srgbClr val="000000"/>
                </a:solidFill>
              </a:rPr>
              <a:t>Šlégrová</a:t>
            </a:r>
            <a:r>
              <a:rPr lang="cs-CZ" sz="1000" spc="-1" dirty="0" smtClean="0">
                <a:solidFill>
                  <a:srgbClr val="000000"/>
                </a:solidFill>
              </a:rPr>
              <a:t>, Marta Hrdinová, Jiří </a:t>
            </a:r>
            <a:r>
              <a:rPr lang="cs-CZ" sz="1000" spc="-1" dirty="0" err="1" smtClean="0">
                <a:solidFill>
                  <a:srgbClr val="000000"/>
                </a:solidFill>
              </a:rPr>
              <a:t>Ropek</a:t>
            </a:r>
            <a:r>
              <a:rPr lang="cs-CZ" sz="1000" spc="-1" dirty="0" smtClean="0">
                <a:solidFill>
                  <a:srgbClr val="000000"/>
                </a:solidFill>
              </a:rPr>
              <a:t>. Většina členů tohoto výboru pracovala od r.1990 na obnovení samostatného Sokola ve Vysokém Mýtě.</a:t>
            </a:r>
            <a:endParaRPr lang="cs-CZ" sz="1000" spc="-1" dirty="0" smtClean="0"/>
          </a:p>
          <a:p>
            <a:pPr>
              <a:lnSpc>
                <a:spcPct val="100000"/>
              </a:lnSpc>
            </a:pPr>
            <a:r>
              <a:rPr lang="cs-CZ" sz="1000" spc="-1" dirty="0" smtClean="0">
                <a:solidFill>
                  <a:srgbClr val="000000"/>
                </a:solidFill>
              </a:rPr>
              <a:t>    Sokolu byl vrácen jeho původní majetek – sokolovna a plovárna, oboje ve špatném stavu.Střechou sokolovny dlouhodobě zatékalo a proto došlo ke zřícení stropů nad malým sálem a přilehlými místnostmi. Prvořadým úkolem vedení tedy bylo nejprve zajistit novou střešní krytinu a opravu střechy a poškozených prostorů uvnitř. To se v průběhu r.1991-93 podařilo.</a:t>
            </a:r>
            <a:endParaRPr lang="cs-CZ" sz="10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616749" y="388557"/>
            <a:ext cx="6404400" cy="40919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000" b="0" strike="noStrike" spc="-1" dirty="0">
              <a:latin typeface="Arial"/>
            </a:endParaRPr>
          </a:p>
          <a:p>
            <a:pPr>
              <a:lnSpc>
                <a:spcPct val="100000"/>
              </a:lnSpc>
            </a:pPr>
            <a:r>
              <a:rPr lang="cs-CZ" sz="1000" b="0" strike="noStrike" spc="-1" dirty="0" smtClean="0">
                <a:solidFill>
                  <a:srgbClr val="000000"/>
                </a:solidFill>
                <a:latin typeface="Arial"/>
                <a:ea typeface="DejaVu Sans"/>
              </a:rPr>
              <a:t>    V </a:t>
            </a:r>
            <a:r>
              <a:rPr lang="cs-CZ" sz="1000" b="0" strike="noStrike" spc="-1" dirty="0">
                <a:solidFill>
                  <a:srgbClr val="000000"/>
                </a:solidFill>
                <a:latin typeface="Arial"/>
                <a:ea typeface="DejaVu Sans"/>
              </a:rPr>
              <a:t>letech 1991-95, kdy Sokol zabezpečoval provoz plovárny, se ukázalo, že její stav vyžaduje velké náklady na provoz i údržbu a další nemalé prostředky jsou nutné na modernizaci. Tyto prostředky se Sokolu nedařilo zabezpečit. Po dohodě s vedením Města byla proto plovárna od r.1996 pronajata a v r. 2002 prodána Městu</a:t>
            </a:r>
            <a:r>
              <a:rPr lang="cs-CZ" sz="1000" b="0" strike="noStrike" spc="-1" dirty="0" smtClean="0">
                <a:solidFill>
                  <a:srgbClr val="000000"/>
                </a:solidFill>
                <a:latin typeface="Arial"/>
                <a:ea typeface="DejaVu Sans"/>
              </a:rPr>
              <a:t>.</a:t>
            </a:r>
          </a:p>
          <a:p>
            <a:r>
              <a:rPr lang="cs-CZ" sz="1000" spc="-1" dirty="0" smtClean="0">
                <a:solidFill>
                  <a:srgbClr val="000000"/>
                </a:solidFill>
              </a:rPr>
              <a:t>    V r.1996 ukončil svoji činnost v Sokole oddíl stolního tenisu. Od r. 1999 do r. 2009 v Sokole působil oddíl šachů, od r. 2000 působí oddíl sportovního karate.</a:t>
            </a:r>
            <a:endParaRPr lang="cs-CZ" sz="1000" spc="-1" dirty="0" smtClean="0"/>
          </a:p>
          <a:p>
            <a:r>
              <a:rPr lang="cs-CZ" sz="1000" spc="-1" dirty="0" smtClean="0">
                <a:solidFill>
                  <a:srgbClr val="000000"/>
                </a:solidFill>
              </a:rPr>
              <a:t>    K výročí 130 let Sokola ve Vysokém Mýtě byla 21.4.1999 v Šemberově divadle uspořádána slavnostní akademie. Vystoupila na ní skupina rodičů a dětí, mladší a starší žákyně i žáci, ženy a gymnastky. Byl také promítán amatérský film, na kterém jsou zachyceny některé akce z historie vysokomýtského Sokola. </a:t>
            </a:r>
            <a:endParaRPr lang="cs-CZ" sz="1000" spc="-1" dirty="0" smtClean="0"/>
          </a:p>
          <a:p>
            <a:r>
              <a:rPr lang="cs-CZ" sz="1000" spc="-1" dirty="0" smtClean="0">
                <a:solidFill>
                  <a:srgbClr val="000000"/>
                </a:solidFill>
              </a:rPr>
              <a:t>    V r.2004 byla prodána Skautům dřevěná budova (letní veranda) na dvoře sokolovny. Sokol ji již delší dobu nepoužíval, protože byla ve špatném stavu.</a:t>
            </a:r>
            <a:endParaRPr lang="cs-CZ" sz="1000" spc="-1" dirty="0" smtClean="0"/>
          </a:p>
          <a:p>
            <a:r>
              <a:rPr lang="cs-CZ" sz="1000" spc="-1" dirty="0" smtClean="0">
                <a:solidFill>
                  <a:srgbClr val="000000"/>
                </a:solidFill>
              </a:rPr>
              <a:t>    Po 100 letech od dokončení a předání sokolovny Sokolům byla v r. 2001-2002 provedena oprava sokolovny a obnovena původní historická fasáda. Sokolovna je od r. 2001 chráněna jako kulturní památka České republiky.</a:t>
            </a:r>
            <a:endParaRPr lang="cs-CZ" sz="1000" spc="-1" dirty="0" smtClean="0"/>
          </a:p>
          <a:p>
            <a:r>
              <a:rPr lang="cs-CZ" sz="1000" spc="-1" dirty="0" smtClean="0">
                <a:solidFill>
                  <a:srgbClr val="000000"/>
                </a:solidFill>
              </a:rPr>
              <a:t>    Po r.1990 se ukázalo, že život v Sokole u nás ve městě již není možné obnovit tak, jak tomu bylo ještě po r.1945. Během 40 let komunistické totality byly potlačeny tradice původního Sokola, vytratil se národní charakter spolku, není již taková soudržnost a solidarita ve spolku a jen málo členů vysokomýtského Sokola lákají hlavně společná cvičení, jejichž vyvrcholením jsou společná veřejná vystoupení zejména na všesokolských sletech ale i při jiných příležitostech. Na prvním sletu obnoveného Sokola v r. 1994 od nás cvičila skupina žákyň, žen a věrná garda (skupina starších mužů a žen). Na sletu v r. 2000 cvičila skupina mladších žáků a také starších žáků a věrná garda, v r. 2006 skupina žákyň společně se žáky a opět věrná garda. Sletu v r. 2012 jsme se nezúčastnili a na sletu v r. 2018 cvičila skupina žákyň.</a:t>
            </a:r>
          </a:p>
          <a:p>
            <a:pPr>
              <a:lnSpc>
                <a:spcPct val="100000"/>
              </a:lnSpc>
            </a:pPr>
            <a:endParaRPr lang="cs-CZ" sz="1000" spc="-1" dirty="0" smtClean="0"/>
          </a:p>
          <a:p>
            <a:pPr>
              <a:lnSpc>
                <a:spcPct val="100000"/>
              </a:lnSpc>
            </a:pPr>
            <a:endParaRPr lang="cs-CZ" sz="1000" b="0" strike="noStrike" spc="-1" dirty="0">
              <a:latin typeface="Arial"/>
            </a:endParaRPr>
          </a:p>
          <a:p>
            <a:pPr>
              <a:lnSpc>
                <a:spcPct val="100000"/>
              </a:lnSpc>
            </a:pPr>
            <a:r>
              <a:rPr lang="cs-CZ" sz="1000" b="0" strike="noStrike" spc="-1" dirty="0">
                <a:solidFill>
                  <a:srgbClr val="000000"/>
                </a:solidFill>
                <a:latin typeface="Arial"/>
                <a:ea typeface="DejaVu Sans"/>
              </a:rPr>
              <a:t>    </a:t>
            </a:r>
            <a:endParaRPr lang="cs-CZ" sz="1000" b="0" strike="noStrike" spc="-1" dirty="0">
              <a:latin typeface="Arial"/>
            </a:endParaRPr>
          </a:p>
          <a:p>
            <a:pPr>
              <a:lnSpc>
                <a:spcPct val="100000"/>
              </a:lnSpc>
            </a:pPr>
            <a:endParaRPr lang="cs-CZ" sz="10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Obrázek 115"/>
          <p:cNvPicPr/>
          <p:nvPr/>
        </p:nvPicPr>
        <p:blipFill>
          <a:blip r:embed="rId2" cstate="print"/>
          <a:stretch/>
        </p:blipFill>
        <p:spPr>
          <a:xfrm>
            <a:off x="436680" y="720000"/>
            <a:ext cx="6904440" cy="4517640"/>
          </a:xfrm>
          <a:prstGeom prst="rect">
            <a:avLst/>
          </a:prstGeom>
          <a:ln>
            <a:noFill/>
          </a:ln>
        </p:spPr>
      </p:pic>
      <p:sp>
        <p:nvSpPr>
          <p:cNvPr id="117" name="CustomShape 1"/>
          <p:cNvSpPr/>
          <p:nvPr/>
        </p:nvSpPr>
        <p:spPr>
          <a:xfrm>
            <a:off x="582120" y="5348520"/>
            <a:ext cx="6615000" cy="69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000" b="0" strike="noStrike" spc="-1">
                <a:solidFill>
                  <a:srgbClr val="000000"/>
                </a:solidFill>
                <a:latin typeface="Arial"/>
                <a:ea typeface="Microsoft YaHei"/>
              </a:rPr>
              <a:t>Slet Sokolské župy Východních Čech ve Vysokém Mýtě 14.–16. července 1888 na Králíkově louce v místě dnešního stadionu. Fotografie poskytuje unikátní pohled na část města s Vodárenskou věží a Pražskou bránou při levém okraji. Je vidět, že jde o velkou sokolskou akci. Sletu se účastnilo 20 sokolských jednot, zřejmá je i velká účast divácké veřejnosti. Jde o jednu z nejstarších fotek s tématikou Sokola ve V. Mýtě.</a:t>
            </a:r>
            <a:endParaRPr lang="cs-CZ" sz="1000" b="0" strike="noStrike" spc="-1">
              <a:latin typeface="Arial"/>
            </a:endParaRPr>
          </a:p>
        </p:txBody>
      </p:sp>
      <p:sp>
        <p:nvSpPr>
          <p:cNvPr id="121" name="CustomShape 3"/>
          <p:cNvSpPr/>
          <p:nvPr/>
        </p:nvSpPr>
        <p:spPr>
          <a:xfrm>
            <a:off x="720000" y="288000"/>
            <a:ext cx="6256440" cy="29093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300" b="1" spc="-1" dirty="0" smtClean="0">
                <a:solidFill>
                  <a:srgbClr val="000000"/>
                </a:solidFill>
                <a:latin typeface="Arial"/>
              </a:rPr>
              <a:t>Historické fotografie</a:t>
            </a:r>
            <a:endParaRPr lang="cs-CZ" sz="1300" b="0" strike="noStrike" spc="-1" dirty="0">
              <a:latin typeface="Arial"/>
            </a:endParaRPr>
          </a:p>
        </p:txBody>
      </p:sp>
      <p:pic>
        <p:nvPicPr>
          <p:cNvPr id="9" name="Obrázek 8"/>
          <p:cNvPicPr/>
          <p:nvPr/>
        </p:nvPicPr>
        <p:blipFill>
          <a:blip r:embed="rId3" cstate="print"/>
          <a:stretch/>
        </p:blipFill>
        <p:spPr>
          <a:xfrm>
            <a:off x="427037" y="6565106"/>
            <a:ext cx="4720680" cy="3532680"/>
          </a:xfrm>
          <a:prstGeom prst="rect">
            <a:avLst/>
          </a:prstGeom>
          <a:ln>
            <a:noFill/>
          </a:ln>
        </p:spPr>
      </p:pic>
      <p:sp>
        <p:nvSpPr>
          <p:cNvPr id="10" name="CustomShape 2"/>
          <p:cNvSpPr/>
          <p:nvPr/>
        </p:nvSpPr>
        <p:spPr>
          <a:xfrm>
            <a:off x="5407235" y="7784306"/>
            <a:ext cx="1725402" cy="14758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000" b="0" strike="noStrike" spc="-1" dirty="0">
                <a:solidFill>
                  <a:srgbClr val="000000"/>
                </a:solidFill>
                <a:latin typeface="Arial"/>
                <a:ea typeface="Microsoft YaHei"/>
              </a:rPr>
              <a:t>Shromáždění lidí před sokolovnou v den jejího slavnostního otevření 29.6.1902. Z balkonu hovoří dvojnásobný starosta (jednoty i města) A. Tůma. Sokolovna byla postavena 1900-1902. </a:t>
            </a:r>
            <a:endParaRPr lang="cs-CZ" sz="1000" b="0" strike="noStrike" spc="-1" dirty="0" smtClean="0">
              <a:solidFill>
                <a:srgbClr val="000000"/>
              </a:solidFill>
              <a:latin typeface="Arial"/>
              <a:ea typeface="Microsoft YaHei"/>
            </a:endParaRPr>
          </a:p>
          <a:p>
            <a:pPr>
              <a:lnSpc>
                <a:spcPct val="100000"/>
              </a:lnSpc>
            </a:pPr>
            <a:r>
              <a:rPr lang="cs-CZ" sz="1000" b="0" strike="noStrike" spc="-1" dirty="0" smtClean="0">
                <a:solidFill>
                  <a:srgbClr val="000000"/>
                </a:solidFill>
                <a:latin typeface="Arial"/>
                <a:ea typeface="Microsoft YaHei"/>
              </a:rPr>
              <a:t>Foto </a:t>
            </a:r>
            <a:r>
              <a:rPr lang="cs-CZ" sz="1000" b="0" strike="noStrike" spc="-1" dirty="0">
                <a:solidFill>
                  <a:srgbClr val="000000"/>
                </a:solidFill>
                <a:latin typeface="Arial"/>
                <a:ea typeface="Microsoft YaHei"/>
              </a:rPr>
              <a:t>neznámý autor 1902</a:t>
            </a:r>
            <a:endParaRPr lang="cs-CZ" sz="10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Obrázek 194"/>
          <p:cNvPicPr/>
          <p:nvPr/>
        </p:nvPicPr>
        <p:blipFill>
          <a:blip r:embed="rId2" cstate="print"/>
          <a:stretch/>
        </p:blipFill>
        <p:spPr>
          <a:xfrm>
            <a:off x="1036637" y="5269706"/>
            <a:ext cx="5562600" cy="3843694"/>
          </a:xfrm>
          <a:prstGeom prst="rect">
            <a:avLst/>
          </a:prstGeom>
          <a:ln>
            <a:noFill/>
          </a:ln>
        </p:spPr>
      </p:pic>
      <p:sp>
        <p:nvSpPr>
          <p:cNvPr id="196" name="CustomShape 2"/>
          <p:cNvSpPr/>
          <p:nvPr/>
        </p:nvSpPr>
        <p:spPr>
          <a:xfrm>
            <a:off x="1112837" y="9232106"/>
            <a:ext cx="5033160" cy="7064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000" spc="-1" dirty="0" smtClean="0">
                <a:solidFill>
                  <a:srgbClr val="000000"/>
                </a:solidFill>
                <a:latin typeface="Arial"/>
                <a:ea typeface="Microsoft YaHei"/>
              </a:rPr>
              <a:t>Sokol v r.1932-3 vybudoval </a:t>
            </a:r>
            <a:r>
              <a:rPr lang="cs-CZ" sz="1000" spc="-1" dirty="0" err="1" smtClean="0">
                <a:solidFill>
                  <a:srgbClr val="000000"/>
                </a:solidFill>
                <a:latin typeface="Arial"/>
                <a:ea typeface="Microsoft YaHei"/>
              </a:rPr>
              <a:t>Tyršovu</a:t>
            </a:r>
            <a:r>
              <a:rPr lang="cs-CZ" sz="1000" spc="-1" dirty="0" smtClean="0">
                <a:solidFill>
                  <a:srgbClr val="000000"/>
                </a:solidFill>
                <a:latin typeface="Arial"/>
                <a:ea typeface="Microsoft YaHei"/>
              </a:rPr>
              <a:t> veřejnou plovárnu. Slavnostně byla uvedena do provozu</a:t>
            </a:r>
            <a:r>
              <a:rPr lang="cs-CZ" sz="1000" b="0" strike="noStrike" spc="-1" dirty="0" smtClean="0">
                <a:solidFill>
                  <a:srgbClr val="000000"/>
                </a:solidFill>
                <a:latin typeface="Arial"/>
                <a:ea typeface="Microsoft YaHei"/>
              </a:rPr>
              <a:t> </a:t>
            </a:r>
            <a:r>
              <a:rPr lang="cs-CZ" sz="1000" b="0" strike="noStrike" spc="-1" dirty="0">
                <a:solidFill>
                  <a:srgbClr val="000000"/>
                </a:solidFill>
                <a:latin typeface="Arial"/>
                <a:ea typeface="Microsoft YaHei"/>
              </a:rPr>
              <a:t>9. července 1933. </a:t>
            </a:r>
            <a:endParaRPr lang="cs-CZ" sz="1000" b="0" strike="noStrike" spc="-1" dirty="0">
              <a:latin typeface="Arial"/>
            </a:endParaRPr>
          </a:p>
          <a:p>
            <a:pPr>
              <a:lnSpc>
                <a:spcPct val="100000"/>
              </a:lnSpc>
            </a:pPr>
            <a:r>
              <a:rPr lang="cs-CZ" sz="1000" b="0" strike="noStrike" spc="-1" dirty="0">
                <a:solidFill>
                  <a:srgbClr val="000000"/>
                </a:solidFill>
                <a:latin typeface="Arial"/>
                <a:ea typeface="Microsoft YaHei"/>
              </a:rPr>
              <a:t>V r.1991 byla plovárna Sokolu vrácena. Modernizace i provoz plovárny však vyžadoval velké finanční prostředky, které se nedařilo zajistit. Byla proto v r. 2002 prodána Městu.</a:t>
            </a:r>
            <a:endParaRPr lang="cs-CZ" sz="1000" b="0" strike="noStrike" spc="-1" dirty="0">
              <a:latin typeface="Arial"/>
            </a:endParaRPr>
          </a:p>
        </p:txBody>
      </p:sp>
      <p:sp>
        <p:nvSpPr>
          <p:cNvPr id="11266" name="AutoShape 2" descr="data:image/png;base64,%20iVBORw0KGgoAAAANSUhEUgAAATIAAAD1CAYAAADTXHl9AAAAAXNSR0IArs4c6QAAAARnQU1BAACxjwv8YQUAAAAJcEhZcwAADsMAAA7DAcdvqGQAAP+lSURBVHhe7P157K5blh/0PWeez7nnTufeulPdmqt6qm7c7sFNtwEbg2KTxAxJbAIIJRiCCXEUKYBCVJBBQoqiJERIEVH+SSIZItkGgklsum08Ne55rOqa7jzfc888j/l+1nrW733OqWqSfyN5/c4+z372XntNe+21h+d533f5e/D34O/B34P/f4d9n33mwMOHy4Hl4MEDy/0H95d9B/Yvh48dWQ4dPrw8/dTTy0cffbzcvHpnuX/v3nLr5q3l/v1luXfvgabVZn/w79y5t+zbvz/tHy6HDu1flocPloO57tu3f3nwIPmD+xfFt27eXQ4fTpvgHjiwb3kYKvfv3V8eRoL9+/cty/5cU37kyMHl9u3bqd2/HD16eLlz++5yNDLt238g8h0qupcuXllOnz613Lp1K+2X4EfG+w+We3fvLcfSHhw8eCh196t8X8gfOqTtvuXmjVuhHEj+yNEjJcPde3eXQ8EnL13uRZejR49CWu7evVO4d+/cKRoPQu/BvoeRZVlOHD+x3Lh1s+jSi1IP8t/xY8eWB6F749q1lB+Ize6Gdiwde6EpHTkcWg9j18h+KDaiV6gsN2/diewHI/uD5UDoHj64bzl6pHXB486du6Qvng/SIWy2RJ4zZ04u586dW37yJ39yeeLMmeV3fvd3l6eefHL57d/5neX8xQ+Xa5Hz9s1lOffUk8uTT+5L+yvLZz59Znl459By8eNluXrn+PLaux8tV69cix77Ytt77Rc6PT5yKHmi34tex46Nbe6WnPpQovv+yNt9z/b3l0MH0h/BuRcfehgbHDx0cDmcfnV/L7bcH9xDKbubvjt06HBZ5+79u7FVbJn2x0+cqCufOJz6A7ENQ588frra37+fPo+9L1+6EplvVh/tT+MHsfmR2PtAbHY7fTdy3onMByPTkfj4wUNHwvfB6keRLbT37+d/t6IDnzEWDoXH7dynz5Nu3Ajd9MepU8eXDz+8WP16+Oih0GGPe6W3fj5yRL/z8oypw8ZHxklolu/Hz+5mHN269SB+fCS0ji1XM84OxMYnThwrnwVnz54tO126dKnuD/Pp6Hv02PHldvS4E70OpGxf2v3xf+xPxEfvLn/pL/3F8t2nn34mNNOXsejBjJvrN65Xv95L+ytXLoXu+FEkjI0epo6PnTxxMmUZe+njL3zh88v58xeXC59cXN59992S79ixQ6Xf4fjsyeNHo8uB4nX/fmxz8+byre98J3bdV/Eg1ix9b0fX559/frl0+fLyuc99Ln55dvlm/PPmzRvL0ZOnl89/4Qux5QfVx0899VTk6fjyEz/xE8u5586l/+JnMYny69dvxg8OLp+c/yg4y/LDP/IDy75Pnz34kCHu3L29PHvuyeUzn3k1jW4vH350frl960aCz50Y517yOuhhBj2HjfJR/PDhgxHyQAgzpoHMBVUeCD2BJcEgnbl//4M48/4OHoGnMpAOx4k+/jijJ/BgHQQP999PBxxJ5woY2sUAgljKapAnINxIMH3yySeWg/sPJ38jvG90YNE+8t29ez8dtCzHjh5YTp48HuoPy0kNqBMZEMePH0/wOhQjXIihH6TTjsWYNzNwMmhDvzs0Dp/OSXU53IPcHzt6sO8zVDnr4SMc/EBsdm75+KOPyiaC4oVPLizHjh8L75MV/K9dvhLZ6ZFguMLhI4dXPg/jVHdLt2PHDpfet2/fSxBMkCibwI5NHwgW+8JvX+Q9XnpoSyeDkp43b16Lc15P2yPLD3/1h5dXXn5peeuttyPr3eU733ktHhCjZKLYd/9YAseSNveWz372dALekeXmtYfLh+/cXr715oXl/JWbNcAF9CNHjodPgmn6+EAG96042dUbN2Kr+8tzccob169nMN5LXQZs7GcQ1aSVWev2zdtpfyR1+5bTJ0+VGvdjN/a/E/+6eedmDdAjR48tz2QQ3AvNixcvxc7HItPZ5UIi6834n6AEziQw68dD8VyTrOB3PAPgUHhcu3q1+t9E88knnywnYvtXXvn08tEHH2QiiPyRQfA3UXNPsqKL1sGDR6Kjifxg+ZO+OnrkaNlWGd8wORjsH4bezcgwk5E+rEBvIgz+/uTvpJ/5vklRMNVP+KBbgz99DwQqNmZf/W/iOXPmiYy9BPuSgVwPa6LkTz3Oruc+/hv9tbt05Ur5u0lYgPnxP/gTy9lMXP/P/+Q/LXv9iT/xx+MrJ2PnB8ubb74Zf3hnOffsucL/D/6D//vyzW9+K0H5etE22dKZnvLPJnj88A/9QPX7z/7sH16uXbuxvP/++7Ebne4vf+Wv/r+XF194fnn5xU9FptMxayb/9C+b/aW/+BfSf+dLptu3Yvf70T0+cS4+c/LU6eWf+Mf/ZMbfx8t/8h/9xQToy6k7vPzLf/ZfWX7wB3+ogtnVq9dLx+c/9dzy5NmnlssJuvcz7o4cPlKyXU5Qj5jLt7/1jfjLoeXMEwm8nz93+OHZJ85UcPjsZz+z/NzP/dzyN/7GX1/eeOPN5VMvnFvOf3w+kfj95fq1m3HcO2WUJ58+k4j6VK3WOMbRYyfKEQ2am5kRr10TxJblhU89meo4eMr3VXAwkx+rDuLQnOJOBgeHtrKzqjiRgbovjldlcZRbt25XoBL8jqZDzcAXLlxcnn322fD/KB1xM7NNZmlOw0PwqdnsfnR6Mk5wIp34dhw/g3gNHsdOnIpT34phDBKrQXyySsvVTKZzjx88GhlPl6N+5jOfWd59563licyOVzNozicAP/X00xnUVltmnP01c1oBvv766zXj7I9HvPfuOySqgCb4wRXAOaRVicFolj51KgM9wl/KiuJIHN2q5ODBwzWh3I7+xzMDnj59cg0uR8pJz58/X7rQ+3hmxRs3r8ZR363AfvLk0XJgK0k0z6R/72aiMmE9++Tzy0svvrScOr0vDvJ2VjsHM+AvL9/6xkfLRxfuZnWZgW8BFXleeum5kkd/GEAc7JtvxJZxSg5bSNHz1OnTcWP0Li9PJH8iAV1wPxOnpdvB6K3fgUBldXX99o09e//0T/9M1f/CL/z18pXToVGr/9jmcK2GenViYqPv4Tg0O9w2yaCZ1Ql5zObXrl2P79xdnstAtIq5n4kCn6wRe06IzPjPyjrKRY39y4nQMMD1DdyH8RcBWkDhB6dPPbFcvHSxBnv5phEfcK9f9mcFci/yHiz5EqxiGjIZzODI4aORIwEz/a5prywTQIp/r1JPJjAfPtzjQ1s6Krd6RNPYeuKJJ5bnnn2O2BW0KwCFP31uZrktYJ6Ifys/koAsaX85E+qRI7F9aLPJ/UyO3/j67yx/8S/+peVv/Bf/xXIwdq6JJba9cuXq8rOJA3/uz/2ry8ULl7Miej4B5enl069+unz9Tvh897Vv1wR/NX1+PzHhQYLVk/EzK6V/+9/6N5e/+Tf/ekxgchHEDix/6p/+Z5Z//J/8J5enn3l2eeaZZ5bvfPMby7/0L/6ZxJZ3liMZo/+7/8O/u/z0T/50LN8LFjagy/UEUCtwu45ZuevfCxfOR+5fiE2uLi9+KhPNP/2P/czDl156cXk+Ha8Tnjv3TILYa8sbr79WW7ff/M3fWC4m8lue17I0s8/pM6eWV1/93PJBIrRl3jMJKmeffDodfqI6/+q1xsf8V3/119s5EsUZ6kkBKR0kABmoOrU6WCDKjQ4z6MHZs0/WagO8+OKL4Xs6Su1PJP52BTMGR/PE8ZOhYcX0IDIcq0GL52EdmQ4SMG9mJTGz+4GspAReM502Orq2jeGtc6wsjuw7FFrHI+eN5cXYx6xpdraaYORy5jgiR8GzZvIM0gsXLtSAoSMbXI7zG5zsUiu7DNjeNlvu71auZu2IUgP1QOSpgfbA9vt+Vi0ZGFnV1iokMulMqyODAU0rDlsFyQDoLZpt64NMPgLbyQTEm8E7tLz66S8sTz/1TALAreXDj99YXnv9m8vr331/+ejD2OxG2Nj2RD9bx6/+6A8kmL0Y20a3rPRMbn/z7/5q2c6W36RyJj7y+c9/vlZW78Qp78RGX/rilxLETtWq1cpsX+ix0eFs08hqMDzMlaztnIdLxvPnPyk7AvYWgIBgVz4Se6sfn8lOLtDHFydPnayVGZ7o6h/4trnosEcFjfx1Xe8mDoZ3JCoc9tIvD9If/KyCZrVLyg5AH2ov0AlCfBXvKt+XySp04Qv+O+itHH/oPrUCC4Xw6yt97FYET3r18Yc+QN81LLssf7WVTFtJ4BXRBA8rpQOhD91i40C2ku3bTY+d1Nn2goNZ3TsquHbt2vIX/sJfXP7D//A/qIXBSy+9VGPnv/On/vTyz/wz/2x808pRCys249LxUfohXXO/jm2ycs3YO5AC/Xotq+p/9p/908tv/PovRZeIl0XGP/lP/anlf/I//deWE5mgsNdejPmn/uSfTKD8ZMmWcPn3//3/c638rJzJrk+Mi+5fK0VHVPqfHtmJ3LmV8tvh8yvLm299d9n3b/65f+7hV77ylXL0X/nlX8o24GSc+v26v3fvThS9uuxPx+hUBjXoRUhLzl6KklantENyOrOILdkbb7yVlc7NMoAO48TlvNHQsvtoOupgjN9L+VgrDiEgWTajbbWmM9G1Unvq6SdrsF5OYL2VASIym51F8LsJsIdigP1xQDzMujrSoONoBqPuxC/dzDOC13t9qwZBiuyCDmh3Neh6FkVDvrYCkZ8d9uW+HXFftkdP18xou0U/syn/uX79mkViOY1JwFbycGbnCvRpa7uus6aTJPJreyjbHrzv3I8daqVmQHEY26vInjwda3AmeGt7LIHuWmSYlQHHL5uH4MPacp+InsczaO8sN25fSfB5d/lrf/1vLndvW5Xeix1uJdA9ufwj/+gfW179zKuh0YPELG4b+3f/7q8tv/hf/pclxysvv7L85E/9ZJ2PGLz0c+bxUsoPpZ2tpO1GyVz27i2W1Tf5BQ6D67ajhPSFiSQdE+MnfJddDOwOKFkgla3YGx2r3PsZ+drL9wDrLVcNfmRQy3a62tM/BVPPhgAfwUNfVLsV5LVhX75aK5/oV0G46PSKjS5wJNDjIbRCt/qmePE88mTbuNIVTPmXiQo9ZWRe1e6gC3f1EYOZv97N1tXuQSPBlj6Cp8mtfVPA1xctjwDUfts8jCv5AwcdkTgKOFiTo0XJ22+/nUD2co3XJ7PjKv/eZ+W92pmtqGK7Hr3vCKS5CmKmnIexz76sSv/tf+t/vvzl//Q/zmrt4vLEU+eW//2/++8tP/FTP5UVq3MzwfVAjZP/07/3f1y+8Y2vL8+/8MLyZ/+H/2p2Xc9EpozjyP8wuIlwNX7p93CfM7LYOXJE63BzXmxxdDOT8beXff+Lf+Nffng9q443XnutBorobjuzOJjMnwH0IFLq6ApiSa6Hanl/LOUZeGlTq4bYrjo+xtQJBkwtrZM/kiDB8GZlwICWsbV0Dg4FLCvNavJA5zFgzQCMFYdwqFoBNH86uAIZh0v0RtOqTufv39ezp6W0AQ8mCBzI7CpgckKyOpg3awo+cJjpASeNXGZKeJyogiH6SfDCqOjOPVoPMlsgUK7LMcnKfhyzKOv7to+tTbUNfVfnYD3rGQiCaMo5cunBrrQO0eDO4MSHcwg0cHtl19tlOtVgyB976B9XAeluthYCN6gZPM5z/65gEPumDh0zLp464WGcVzA5uP/IcicDqQZsoPuIZuxiogj/yFYeT+YMJHKWB+YekDMa1cBgkh7wZGRDqQcl+cs+bBdc2z34uAle+9OGbNUmOBVQ0i5FJVPxCgqdKjOQujlm4B/4lYxVZetlgs59UukWO/RBvzYdnPQ1vjuyPeDpVhCcqizc7vsHD+eBQcsKsx6wBY/890NbXwJl+Lh2nq8EJxPD/YwPPlG0ktMHJgr+UgFZXxf17vfiX+KgU+TDpycY/smX5GuCyH1BcD3Qsu2mVzq02vfqCLHwThX78dXMF8HIFvrIweVb3/z68mf/B38mk7gt6j+0/On/7j+3fP6LX64HaAITITy8Ohy+FiPOyG4m5vCHfuAWWukTQbj8LDOwiZfs/MAxFVkOHtDfdjTxk7/8H/1f2SvbyDNBjNHT0Gqr9qXpLDPtGLENlSAWZu4PmkHT5kEc/0AcuBw0jGyJwmc5cihbAk4dnF6VcbjumHbezCYJRAyuzCRiWVkGjsHGoWpGCVYNmlpiWvF1J7fTMybDRunIBZdO+b/qQh2Lwid3WsUZ2iFbFm7WM2xBOu6ezsI3PMkaxJJ9nBJ9PNlEcLyXgVWG3EJoPFiDCTtwBx1ZzpYy6B0cO29Fo1ywJ5d8BfU0JANcfTLbEjMUYB+OCR8e+wjeBomyiJsr7sCA4vyc6Vg5TzlzgrZVoxVcCcoe9E87OlQ/slPoHYzOc+bHFuyrXH8anvts1/RFyli7IDKMBOX1KahBm4FCL/1eNMhT8qKXoL7avQJOrtqwtTyL2raWswd6tdETGpAHe0E/SVkN1ronRfMmA9AE/cGvslo19cMuOgIT2+BUWgd60Y+MWk6fl1/Fb63GgbKSLRlXdtSvbb+0Cx28+Ls6dGssJP8gg4SN4DJxOid07/TgLuLRKHzLT0q2po2ePjCuTfpz7gjn+wGTPkw/6f9J7JhM+sJk22Nzn0CZOmNmbOtp7a/96i8t/9lf/k+X//6/8GeWT73w8nI9O6iHxl7pZoKLn8ff6PggNNq2bGEM9jiLJQrfSvbBg6xCU74v/mJomsgscPTLbWeDH73/ba2bQJA4tiXg/gzOqF0DgrOU4REK8WLedmhD7EvQSWTsYCfKMmoP8GlHQQrA721IOwtQXkYyM+ZPC+26bYrJVwpxktBJeW8NGLI7XbvCTbk+Q1PR8HCVq7bkCC15y1yycb7a7uW+tmwlNrkn4BWV9RpIPV5FM8gdnNaqOJV2PXP1NtngIkPPuIIHumiEtqeJ6UxjpByWHcux1xkM35JB56astjizZTBwzbhtL+1rpRlc9koRpSvAWGGadAqq3bFMdmwZ+ZMeZKDdi3z0qfOl9AenN0HpzwiQfr4bct2P+JGBreXZwCRWWzX6KIuBpg8qfgUM115d9YCqwJy/HjBVnHaw2lbq9FXhp/+RK1soyh//GP/qoGAASGU5/9XgB4UbGpUvGwWCqBw0G7ZuueW7P/lIAlroKK/JNH9lGTSzsrC9Kz+u9j1g0dMfzYieTR807eCuMpfPxmBoz9FITSAB21oyQXk8kC1WjAksZCwnys6l+oz8uWULRyrYtnz8TF2Po7YpTVpfCCbGJdtPMYHc+qbtwT9MMPGz1Dgfc4bIvP1GA31MxvGLyFU6xBfuxo8e6BO6spnJOzYrn0mc8aYDX6l+bmOlzD//maR7F7A/W91oU35z725iTnD57b533/3uw4nYdUCoStQTVAQ3HVdUQ1zkjTIM1gNNTfDDqKO0apHboK35sraK1WFRyFZBkJhDTJ0koDUEO3WEDXa1dfUvJIuuTEmTtu0kPUuUsSJPdYbBt3Y0m/RMm3LtU6DTDtTrIH1OAUqW8GY+AbOcOn2oXdNmeJ2JbguEqqeAJaLy4FWLkrFnjHCLjm0vNMdZ4ZfTwTdca+vS8iNIF4ee8Hp1YSA074hRtNnOyg09dSUQHH/uFZU9W1b9yrb6yVll2ZnIseG+epAguHC8HjQOzcsnOE7kIW/pFZwiGLAaFVRLhoHQ6wPm3YCugF4oKKz9GhrsoQ9K3pIvqYZH7ji6gYCGNnSLwG3LNXjql9iBLwqu6gZX8OBr2hRPMobn4O5NPs2teJOvJFnllida8Q4+qEAQaJ1btu7X3buAdh/lQxjCKdp8qevbJu7RJZf62JZPJF+BbLXp8Bt/Kb3JQsdyC8FVH3g3bvWv2A4fRi+bJO8YgS4Ck9WkoFN+pWj0rWtECGHHCxmxxI/kCdolYuvTNs04Ch9hSbxgiYfRrxYY5V/BiFwCFlX0I7HLJ5HKve1w9UWuPfFFdlwaoVLbMfrdv1VjkMwTyLqeTRLI3vvgfZKtDCBSqA1dRJPGmBStq5r86w4a6PwYBXRnPajtis5ldAblvILZHk6E8h6OlxPxQoMCrsNzgFGmTNs+g6t/acOY6KnsTq/AtJFfmScgBuGUSR18q+gRKBplzMYduXpAdXDa1tEN4EsqViSnejBtXae8XrgNzKoNsBl6PfMLJoIQ52rnsFryFJJjGhBm5XawABqrPEMPH6ntG4dRXysFzhNZyob6vfVrfrmu7cGUTx5w1jo0jjwoBCH82y6P47MlIJNUPFI2g9T9yJsGFbDVTV/pVPhoFQ2rgejTbcaucHrFalWpXP3YfHhKRSNpZJ2kbk8WpHM/UG1c1/pV2qB08FLWOxZyZuyUDNqFR5DJN/z4vQEpsMDVJv/XdeQqHkkjG35x88o39FY72lO15K1dlJraDvPH8W9jpVfa4Z46Y9uT/LZr8woRk5XSZNkNfqpKRjKhR8dmKHX/iC21swi9llSNa+OhIXDlv9hPebfLkK26XmQ8Ov7rfDOyWr0hpXkvoFo/Y7kC2Ycff4xLEbJsY1gEKrJW+aMdDdrgo9TAbrCCnWG6XCBjVIFMnbJp797M7imUMkFu2s2125CHaWhOoUcHSuWDUzPdSlcZGgPKIPV5306vkXVwlQH4yoaOpGxS4UsrDYOfI7WAqU8nAHVoajODaoLK0BkcgUEg8/ABzv4DWR1ZtWXJPo7pyVTNumbDsKgVVTJpXrCVd/hOOSfk/B04uwE8Ms/A0l8zqQyd7wfoep0ErV7txJ7BHduOHCPDlEnTfni4Tp4N78UO5BzeQwvA83SeDYbe0NqjUUGu+W3rHsGJzONLj9cNr0hWAR0N8gy/qQdsz6emTB/Dr6fbBm3KHeanqNoCKyv27qet+KEzQbBlGHCv3Gp6JpeWgb/EJ2qlvNaxS/5Li7Qx7tZJN+PbqlCPmxR9auHeXX54qPqvGiYgCop4cV2cSt7Q3dqk7WS7nSC66sTba3XGLwuJfQvZPySSWo8ao6Vj5EqwQld50cl1eEn49OokRELT8YUnwVaNZS8B7ZOLF0hf0IoyYjvBAIZbKCUDw6jV3eG56sitMMU4gwO4hzMCDwhkFGTUNuyOF3xptwXrsm2+O5blvj990PQeDWTDo9s/ir/VQ/2Usc+9dcWAhkTmnRzoRL50AKvAhzv4QxPa4I8cAtnwUHbocIJ/tYld92ZYdnA+0Tr7OA7ckUU9uq4Dypt/4/VKZ2Tpp5cpromEDNqPziOvdnMP8ETTvTbFL8FBO7gjg/y0BVtZweBLaB1KG3TZeHBb513/CGT6euSEA7fzs5JuGYa2BOChpc+2skzSZniJQ/X0OffKybStB/rG/ZSRfWBwrTy8GzV0DMruZ34Dj313ssBzHSiZc63FTKDpdL8KPu6LD8OsdMIxdclX0ITb8vSBpe23yUwKrSRnumhV8PMkVms+HHpeTq6nmAXkC6ZdgqWYsZvSfdklpEZGz+Sv26aQwP4VtB8q1BT/ntSnj9WR0zV3kY38sXvFKO09pdfe5HKb7E25jbC7lnGSMJyOHjwMpnMGut0uzTtPoDuoHXFAnhMNrU6ekq6vQKz8B9BsHDyZjKN2R7YTucLcyfn7peEn/zhs678fHlvs7EEOV7p1sA56lZspnF04I5yAN4Ny5Ggdm+fYWZ5d2EGZd4Z8fEwnO/gX6Hupv7Ml/uRk00kjMx4jM7DdUt96Ne+xdb+o2zpu+2ZLawvKtzz1+eBugR7Stv3wnKQeDD9BUdqWwdvq0pMRfu0P/KCvQ3/XV5MAWls5517a6jwJjE3Rm/It7lwBPu7ZY2frHb1JFZVWGBtqq25oT/nufsdzoOpqAm9Q11tsdgluvcaADhw27HNJCY4AUf63XQ0KQyv/EjW27fr2Z6Q9uOLjJUpIdztBJ21TZjw4f91XH4+D1/afvtZX6OFfwS4wuqEFimaIjbbqxj5K5cs+0wDMcm8LQxhzCgD3A63sjvkWZ9rmLlfBadW4UpfJt9HH+doJgOvQ2F1b+E47B+gXSskubR2bY+gwxtuVgdG1Zdzdg5FF3eR18nS0QSZPnnEuNho5a4uV1LL16lIdGFptq7bZtq7PBfrMTL54Rva6z7bPwagZEK5yNOTB2GbutQXoN9/WCVT7KrM9vJMZt9+K39Y9Tq8d+1GbbHEH5PGc+m3dlIEpH/yhOa9ZDOA7dQCusq0/KHPtmb37owbo2mZg+EtTP+23Ccz5qvrmN3xbVjI2rUIrPLCVdU/m+PuMlUlDp2G3AJh60PR3fTHtOog37FFY68jYr5WYXExK+pUOqec+sVHQlv4EA37k7GCG2tBu2cI/ftYfMu/ANbK1jbO1S96KrcZh2mrf2z7bv7QLv24XfpFl13fdl9Mn275Au/Jp40ySb7rXVr6ezqe80hBoQ5VsjwCkapQrGNxhilmdb+WqDN509AjU111Z0+m0FcyrEO7RaZzms4UJhgyC5i44MgqnExS7TcvSPCfYTBrYydP6TNrCyCTtGbF0Ie8uzRaBPPP6wdh36Gx5O4si79QDebYEnNrKzIfT63WITeAv/fds1dtatKf9XA20bd+03CPHbhApI+sMzG3Z5IF7+e09fEl+8MHQ2dKTx2PazYRAxnnAMf5Dp2mzpQG6rEpS1v3f920fV+VowMVj2gL5uR9+3w+viOafcqmLdn1kGz7tB4a2pFwyuOugu+RdU+6qLnlsBJKh+zjNgWm73lW+ZM7d4Dt3M2/H65MEjsOZAPuLCgoxCg0JQcjDpp7oB8qQpWfls910rZVbdIiViqdPbUDh+17bmnHQTOhEtrRJ6ifFStmjz1PpKPFzetB9bDx6Si3H94fqs6S9M7JCLgdg/BGmCRZyGLiO4QeUMdyA+llRTDtlkwcdiXeDqCGOuZZN+SgClLUsOwWlkYu8UM00vUwd+aVxFnXjPFPW/CYxLJBXD3Y8to7X+gzOlOmMGYDeLZqzikkAD23hau5+6MDZ0oT3II6k8yeQtbOEblKjRl/vBa30B9yP7OM0TXsnSx8Gd7/0k62eHQfgT//Jz3XyQweMTvpRG9D8dnRKn6RpP/dga4dUrj24owFvy7PPVioLvfJwBx+ed+wETvmRSX6Lg6+6CSJgcKpdl+zdDw90dxMIPbbBYOcrwIoiN6jUPTrlpgXK0Fawk3NrJwl4XSPDZ4+n4CLfq6zVJx+62fVZyRAfunPnRoKKoJU268qeL3ltAnAvO5aYo8r3PUiqB0xp4wloVlielHsdY98+H3/z1Ud3gt8vMx8+eix1BxZvdghYJcv+a8GNXg+PJGVVKOEVkazU7teT1ciQFuQcPwV7+qT2YFaSZd/oRTYfn8xoi+7BCY3WYAUNpcdhy4DREJ9yYLUzdcqGDry6VifvEhaDs0tdFgJFB7if/NBiouGrTL5TFa04bajao691Xa9j5VvOSSO3NNAyDS11jTM6TLtJ034bxHd1Q6Pt6Do0hof7AW3gGSQe38uTvVE5qNlL5/ZBdX8LQtMengalKxoTWPHK5RHek9xvYWRwhT9ttu3k1U/5wJbugPZkGloS2NMzV2noDG169zal6Snz8Skvn6oe3hv2ezS6XR8gN+0dPph8yfWYvAPKBm+byEHuaaPMOBhdlNPRdZIvCBD8Rv+UFp3WswGdrX22MLy3tOe+JpBc0Ro8wXPOU/fFZ0rm+AwZ2VXQCloI04GMeCaVeUi3Arz9XSdwWonNQznbVv5oCyvIpEfXaydqeNDQJOO7dZ+7tNn7+FOEGDuQe6s/Wyqvbe9aTlfldnAWXdG0t5bSGEWjLSiXwOAOQ1fKcKq9t5pXvD0gsGVucOt7pILDaaR6yz106p0cKehekrNl8vi9nqKQK+V7ZaajDZBhEplanj5nWMWu8k6D1+Wj1wCc0bfxelZrvO7oSfU6RPCHLxijg7JT8TOAeoCqG3y4zhQ68D1a1/Yji//J3TS6jCz6oPWpF1ItBOIUzWtHqx2zZW/5H93WNa5Bru8m2I0d0qLyI9ejfjE0BiYPr3FbPtfhMXk6S2wwcgD5sSFqtiv34/T3ErR5waSE1CqDpK02Q+PRKz1ajtYPXsvX4rY8tUUX+LVJhSvJJYMlDZJytya+65s/9u6DR3bdhu7QlvqYI/SC55WZssMezm6sNOvOg7Hv2HWAbcZu8OvIoXyBrgKa7Z9VcWx5KHW+4DQq1LtaXlQ+4DPPvvbIxwcPrzblUcYk0UyCbTcrngrwKdu//1jG37EQyeqLrIv3usI3NCwHfS7Tt3HYRpa51JVSXi05EnxjP32gr4xhqey3W9F2YO12yqQ0DJBHMAte6rxvJnbcj2xl3vDf99H5jx+OI/heoenoTm2cx6EZ75jmX2A6koFbkSpdO5dXUKDrO8EZgYsORHXVsmntgTy+5V4Nw3/ogRm8c996yI+s8Lt8cMpggS0d9ZyQY6CHxh5+Zt661tZmZ6PHZWEBrMlU5wQx0KxeG6/t3b7c9oAz8oCydTxxaLrCA+pmIKQHcx/+XDI42/OWXpnQZcUNf2kGy9BrWuRb+2OVZ+rB0Jp2kweNlyATMtO+y3fbtm6Pbz+8QH8ScIVDoy3dtlPPxO7hjQxAgJZXD6Z8a8vmobzpyrNYzbSBwTVhwhj+xatkaH3dTx8OlMi5r/5KMX1bj5bFBB5p99qP7I3fZfLDAygbPQbIG6yaSMce/WJoy9eBTF6A4xUlVvW9+w6s6bOlA87IUaWrDK1fZEsga3uVdxVuPY2viRSNrMYWE/H9BPbbhSlYHTxwJHmvz4Rqjb3ud7RKT/yKFhorzSRnxjsZ224VNeEYfylXRm9VyqXVdrtBbFXkWoeFqZRXPzjjRMpBCZIEF/O5L8Z7+TYw2Dqb69CSBieZukxZ046gGVxTJm3lGiDDJI5fHRlyab53TyT0wMjhnuMNr23a6bLqmz80hzecGaTqAZry3V55lw2/74Vut4UtnryEHhtKeA6Plq8PzrdlQ6PleLQvwdTPVd0EMaDd5AeG1+TVb/2iee3wmgZabNT4/Iv884rF2N61823jSOa/Fbrt0AXuJbDrj+Y5NgLw5bsdOnSEn/LIpVz70RdW22Ltr5XPpOE19wM7nB64g4s+2iP3FujvIQdeAM7g7ejtUvn0GhTkG6xS2u7Db3h6ZQcPX/U9NnhclqKdq7Ztm11fQvOUURDB70BWYL2lZJuxY3zAA4VDvsTRi9rqrHSd6/aKtzggttKdvjFp0L3HZtcNuO/kpuWc+qbRX9rqK7j2Xbx8KavqVpDAhNKwDEaApGk4hKZMG/j6tcu6fsoLar+cmJ2IqwMIPQJ+j0OsQm5hTzZOpZM2KzLaFSu5NTO05n6u3Um7gTD3o48EBt9s0rg9EGdFxkE7qAY363Xtpe7cHV9ltVWJA3hs7TOXvQLps6uhPYFXmaQdsPWSL7w4A2gRmwe7oOeq/FD6Dn5/AJ1cHRzgqnfFp52mdQfKR57m3YNvylwHr9Ouj4pf6EwauL/2uSI4eAosaAuUQ4cTKh9eW9nasXf9sZV3ygZX1ZQBPEf38eOGCWI7ma1CfOh49JxysKd7Umm98hgZtnTCUE31h3bj56D6CK0a9Dt477336htf51uT0Zn2cx0ZBmo1swm+JGtdk5JHw7Z7X62M2j9qJR5R2KL97f5y6DA79OJi9OFPaKLhG0+sVLWpj8LtrcjwQvNO/NKRxBHdGhA/onNu/NXWNONjztbQ1Z48w6/kT9veMbX/KXOuNzhWZMbcnLMrmwdU2g3dfRcuXcy1Da7RNspWB8mtV0qD6aS9dsQvnC1+Dzh+X8bLn++qUocOAdBxP7Rqa7m2LyUDyjk8wcvQFQxaIWkLvXylGJ7dqUOnoY3yve22OA27QNZnYW3s6H5QUBGcMqPUvr1cvGhII1uVpZ1AphOw6Pqm1ziSPLnbhtrDkwdVVrm2hdT1TY9jsO9Bh67508nsOoGsZV8JrP2zBfR2/dk0hzeQH74NO+fZ2niLM0+f4ZLtcRr4jex8QfnQGd5zpjb2HRpjX/cdFHe+oEzqwdsDpvGa3+Bty60I5psmxg47e0ReuLlPg75fZRkYvFAvGvTRfr4Yoftnpb0JZGj4dtZ5AVz9yFz0VnnhSfKAT5GXbY2HLu9+8OI0Os7v0jJlsWf83Z9jo5kcbPdsDdEYnmREb/hVsMvkG+Sgka8nVm3q224S6AyBffv6rBMefniA4lO89E8HZTB9M/fGRo+x9pW2Bb3QoMU6qYogqx3xbv9Gp3lVIIOwayS4MCIhWykJwCHEwAjTEhOk75Q3jXRKonJdGS+OB9BA06qj6jALOOif+z1FV6LKHDya1YjjnuEBevB2fB91goG5Z7i53/KberRqf1/QuvVWYQ2QJRqHWu9VKFmvezSDSKeCehen69BrXm2zKnoM1MMtedBby9ouLUvVhUCdHVQwVDV8HucnOPj6pH5bXjvAMdBhQw7UTjntvhfQJcO038rpWu3qSdmOxly3OPIAHbyV4T386Sht20rDt+2AVjs40Pd1RlT+oF3zGbrajO9NKnlStu3/gZHNasr3eKlTNu22kJIKMOOTe7Q3eF552AKcCeTkc1XW8redB29o8Sf3A9PPzrS0A/fimL6ZxWcw4dZK7JEzMjqU9fZ4Ds3OxxYO+rPqitS1XXQtLav/s5q+d7tXfvv6c9E+t6m+t5U9JkG9HkGe6De2p9vw7UA2wWz01LJ93TepFNRY6XYm68bt7SW6we3ZYNvZkKSBYTq4O4a7NIybRjvjto3rwLQnQLdtGN5gR7fzuzqO6RFyL3elPti0LMa3Df44zy3AGz3AyDOGGn4SvJmpwF67ku1RWbcJLUFDfs73AMMPPI7PHtPZ27S/OhMN9zPZSPKRre4fbbPVb+hueasb3gbT6Jvbgrn/XtjZbJvQ2QGclnP6hbzdN82DPFtAY2BHcy1YAY/pk5YNXttg6Eo1ECs1z5EhJt4raxli93XCGpqjx9im7JC68Q143w9IPzrAgw/gV1+stLcJzug6MGVg6ua+2yU/k1aAni1Tj4+gFK9tO4VdNwE/QbNyuyBWT9iTqjR4Jk9bRWdcAmI/KMKfHZLLbenwMIG4VksdkOG0rfRvfLnatI9JY5c9+VqQ0qHbtU4DrfMu9Wpst9IF1UfbAohN7NHGxTCgbnDB1IMyxmpA0n3fcv/W+yn7fvdgaEtTPm8DUxT5kXVozNWWA9CN8cDQkMDIh542W37bRJdHYa1LrvbuqwxoVO1eu4bK75V1+Vbeyc/95H+/+zJiAD0d6qqcHtvERtoIwrY5vmEBwNVGUs9G06brm7ZyCf42zdZ87geGZgeQxhmHS/Z7cKdvxp/IAsbHmlYVPQKP82WPR8vIuLMD/Zv2yNT0e2USvvEVeMNz5JAH7h8Xo2Xb8XQP+1E5GqbM3+MwPLd5/Ebuaatu+mJ02QYzusCJtKGx4zm0SOd+6lonf/rcNe2SK0nQTRKofDsxvmWrlN27S44OtBYS/RX05MIfniSgmcAz7jbfXUc3MupzqWxWZd1OHl3yto4atV3IMKmOdFZ9+KLXT6qPVSICROFxPgmRYd6GamijtGDdttsD9x29Gyq6r3hlvLRtIWZgrnyT4DS95rFNWxj54O5kwEu7dVDE8Dq2XpHIVb6vTW/a7sn2CB/1rcNWHrCzTQ9E5aML3KFlFmfgahPjd33LBmfkB3Pd2cR9l81VXem1geGl8zXrtNNj8ruyllUim2R7r25kGKg2cZTHoek8ygdM+01RwfB7FL/zI3854qpb23dm90cBrvrxx2kzdIbPBAJXCWz7ee4rxVd/v77Q1v3wGv6uygfX/dCT36bmgX7zfzyhKyX7SDugLV3B1kYNwVkfqgwt7RpnZ9u5BwZ+22PsEF5r3c7lUpI28FYx6gXkmsC085dVWtHysvZB8vcWsQ/hu29itUrbp8Kjm/uBKRMzTEA7WdfgWrq1XeWdl9fXFgWUDf6+i5d9RMnNEO9ZWgBQTih1bQCGQZCRd53fQnanD/SMt9ZbQeXPOyblHKVog3waV9s6mCzh0p7wq5Da1rVIdiAApWzy0hiqy+BOZ3W7NbuWNX4Pms3BY2QZ56Ur1G7rHtFVLujy0XFk+V5+ZInNElD7HRi0R6OG+iZPwRVO7uvhQIvXtFbklUXB8Jm0liZ1f9Ch2+I58iWhKZinThmdJxBLYzfQ+e7zGbhAmTRl8IbebDnqvrZvDUOrnHttP2lHAyZn5qBt99ZDedPs1P20d4/Oqht8fQOmD4tH6INetZC7z/f8rB/ogNfJU7o2QdsH9Ipht0UE9AdkAPgEs67z48Gjb6Ss64P08ehqVSFv5wBPvlcaaLZdqg2d1vop82ZBbZOjqzqyqnPvF91LkvW8yY2LIKFttR/bRAftjbnSFb+in3GhnGqRZQJM6xq8lBUNsgVfuZjgK6D6HK5lbeZeKN7FkZa37QXPfcuUfK4lfKD0WWVo/pl4k/xojl9WEzxNwCkqQGPf5av91BKddpQ4VBl6noi0MwLOgPgwmvrexvTyXJ00zi4R1HkEA4wCrtrv8pl9kuBP3STg2k7RstR90d447cpv7sfxlG2vYHjMjDeyT5t+kjiGb4epfF1X2VLsOrClLzsf32iZegvXQbHr0QrbDZ12CviTwJbHwNSXHByXjwWdPhOcB6cmlfybp8IGb7dr+8OZMriP2xTM/aSB4bFXhl/ZrmHbl3jt2mrX9RMYxvbwCDy22sHOJsU3tOYeDf3EDx/xH5W5z03hsM/Uadv4E6TwDWz4Is8m/dRvVio7/Qrc7jNQM0DX1UrRX3cAdRaXgLiVq5qFDl3ZvmmqW2UIwGtbNG4n/dp0Ro7Ga5poWRWhBYYXQIsMKUzbFOTKHoBee/UBAc4rU1PfNlpjQv4JMO0rjT8gwIDhi97oqWzS1hZkxqdsIfBFNvfaqSebQKbe6tYqT75e2l3pZ2vZ+15CpU017FmsmZN6hJAf5mDykvZjWPjDoO9b8BFswH0JkTqGqidvSfqyguOaJu9aWq6AFufEb0dnVWyTB49fRw5GGh0Gf5fWTl35Vpv8M/O0IXt2VC/Rc5IA1te2y/AdW86MWjRX4MTKHofRZRJZ4A1uyV1lPYOWmEUWz8id/+GOHCMT3Zve2KPxJ7CMzOomTZ12M6inDySrwMdBO7KxkTbNd+eE29Ryznd59Uppgg06Xh6VCm8ju7ZkLxlyP2B1Ma9XKB/+jU/H1nN7PzbpNm23bTvlUz90+URTWPs8fy0Hv2r67CSN7UbOPRqrvwDXyWurzdirebRs7TOCuKDjJ9PQ39lzYGgUTXUp28owurkf/aZN893xdxV8nE+BrR0EIDrKw1U+90NbORha6oF8sPb4oyXN+4auAmz3xdgi/OmMSBuQ8XTG+hecLnuUKQUAoRpcJ+0AM/hglJJ27XYdOGVbx+wBoU0MmOQKHu+kUXp4uCob2lP3OK9pByZPZjA4w38rt+1fl8ElgzptzEZ9qG7wNU5qC38n18gwKf8Vno7pzsEFr98/9fYjuT1nDu01j9fjTukKX38oVzYJKOMHvsQR3rauZNyABwfobGloLxX99M9W1kkt8+RzqfLuT3q7Dk94dBkY+gCP8aspA5NvXVf8pBlEYNoB+R6M/bGYaT8TO2j8lKe5+l2bPq/qAZW2wZo8XjOYG5puQ0+Wk6e3YDD96Cm3dtPedWDHf1Z8bI9HB0rJ551XNQqfLGzqqu2UAVc8RiewxZl27iWrn+lvSZl2o/e03cLw2uJMGkBr9BzeAI68pF6S7/7UR7FRncetC5lPLn6im7rxOkBXWkFoRcZYzcS1lRy8Geyd3zk1nLmfQIQpUD8GkdBCrgfko4p0TRtmvjJE0t4V7vAcPLC9bx6jT8sx9WNIP1NH565zZtLyyIzTdPuRqwPfALsAuuq4pmXpbNbpjugBHRoGKwYPI3fw2bdt27QLpWRGcfiNU/WAIac09d51Kmzl8JOKR9rNh/HhozH6N4+m5csV53cC2ISjjrMX3eBt83C27wKqk/yknHsQ8slXtqDlbd0k+FM2NNzLk2NgZB7dyTXbjW09GDng+VEbID/9rG6uUk9Kgli/LsNV8Wn+oZk+QrrqVrnl577kDZ4+rEVB/g6EZvt89yF50UJz9Bv+7tGBM/TBlp/UsrYNffQopfXU1WoQlA8Foe/RaBm7rnWe/rT22fLb4imnw11fJ506Mjd/Z6bRM3qt6FUOpv30D5grGL2BNqMzGLy5d1VmBeZqXB1eg2a/HO91IXJbca/j8uLlyw+HsA6DHHWKIHicSRNuxx+YfBmojN3GGWG7bXfEtJefNqAcoAy0q5+8hMaUo/t4nfIdr4apn44YOYcWGBwwxpa8BGg1ykE7QE2nzBWd3UAbGlsZdnzwmJlsbT8BLTx2qze2mO1b69Rtd7PnTAgri4DMTk/Q7R8FWLQZOcHIunPo/bVtE5yUobfFB+6nzaVLl5bTp08/OqMnBaPu4TZ+3X4fwHMOv1tCusx15EMD7aEnAZbY2aXxJHll7O0bEoDynZ4tUON1wOn2PduHyp4tTWBpkfpHbYH+BMYiN/1K9voX6VLU/GbisYJovBZh98R2/M6EN7wHhi+8fidxJrBH5WibpT5VrVvbDK5r69i29NI+ewxM/V4+/XHrjhV62wjtfh8vMoSHgNa67dpsaWwBH3qq38K2/QAc+ivXTqLvwfIPr4T0L44RSdMKrIKaL1bsz1KBFraMEYJjdOWPMxzDD6inpKu2Y8RpRwdl02bKpx2ISNWG8I3bxiHo0JsEtnn1Q/Nx2DnlbiYcOcFcleGNrw/B7tHW6xy17rsMVKBbcYD2W7pzj++sxAyWrlzvfb8Kz/f/2nb0n7bKpK2Oj19Zb4JcB97HIfxCA/60mb6YKzv5PU1X/ODhCdwPHqc0eG7cuLGcOHGiynZyBHcT4MG2Dow+Iwt9H8fZC/grqNdmQJ5kW1oDj+gV+ekgLw2NnS3JMGdW6xmWp8srvf+qQAasEHRf33a7aRvr1f+aKVJu4G3lHTla5g52E1hBt+ntMRltR6Pxit/16txPG/7bu6u539WNb1mh9y6jbahe+R6vbGHr64CSbxg59VW2iSt9tHe2/F4YmlsZwOTRhzMwsky+9dTX+nntPx97Smm47+Hvu3Dxcn2NTyEwfUJdZQPKJIymgTziUwcYF7OJ0oVfAoTiio/u8Jl2cy1BkrLwTtnO2MNHvmcF910Gpg5oD5RN/QCcoh96w2sArvuSOXm82cHv/w3/+grusAnlblRXRl7vqnhkCX23AJlVllXM3LfzoAfqDFJ6DMik7Syv3fcj553TKJ/0ODxeJjCIxwNotK47R+8mkJqm/gKucHpZ30oLZvKu018NaV991TB6PC6P+22/7No3kLf7ekfDdaDyqyz4b+Udveoaumhb9Wkir1yCP+eZ3XY9mM51oA/PsxJZg/PIQmZtSq8SZd59axnnyweP+tbUtO0zpl1/Ne6qRwC9zu7Kt/qCvk/bGgddhg6d2Gr0rm+dWO2pfmvfyfdH59qmysC2n3Gpk5NcWrY+48KDvfo4pMeM61aPLYyNmsZuDA7eti0YuwD5TsFd7Qu/P7/Z5RY5Vd4d+CgBhCWNph5MubJhrp0Altrgw11nHZWFT1CBjTJJwa/zm6reObkiysEZPsO/76vJ98gJlGk7ddvyvbrVcI+2Gd6PJvAIjfnb1Ne1VmTBUyQfFl3dert2R/Wgmo8sVRrcJlc3W/rOs/qLJGOD1Q7VialvO+30Va7K6htXbbusnUTieAPajdMPKJuHDUO3BnXyHFueDBPAAPqDA9pmOx0G3D+eBqpJYHRqvZr+Bu2x+pXOWgcepdk6Sx0MJ/VAoMNMCtPOSkO+27gP/fJFNm/+xXPF1xaUf6793f7fcC8rVrbpPmDLnc22fJvfLr8F98MXTB6/OSPSwlXf7c5hd3Sm7UC3M0bXF1c39e4l9fTi063no76E+p4sK6/6f73fpqEnNa1uO34zZVsY3GmXf3vlu1cu8Gp7uu67eOlaadLI3UIDgGGVpYN0lPthMIqUIShQBtoxr95P26HrEbjVmbpRQn6u3eZRA00QKx7fB6a85VyVyrUoESsXQaBuV1z0egi3k7tyAh3sfR+yVW2IoMuh60XWjXzk4qjKOmA1PhbK5sXWbRv5pod+d4ZUjUq0lm/k7qejO/tsbeB+6DUdA+VuqAavEPDUJxkwbopfUu7QIfvQfRSUzay7c0JXMH2/teWUSdt+/a+G0Kg24bjSctVekCmdUll81/LhMT6Ew/TVlifd0ABt7+haVtCerfjUyi82mpc6p/1chzaoFXmugydpL5EVrrO4qoudw65gi9uwG7Sjk/ZDq7aNa8AFFUwC42twU1mpzsqqX1Je7aKPVWf4l18EP42qvXzxcLPS3vFcV5UrTLkiT0jxnZ0Wuv2ybPQKbsmTjLGNTuuCxi54sYsyefVVFnw8BmfejChyuZ8n8Ii3PaKXiQWt0mJsxP5NIzp2ZoLQ94dHyxGZICN5WtYO0nhjiM73NZV12SowSVkZaVVwYJsHj99vQd3Uh2pdU/BImz2c/hcY3gZLyzA4xBWjJohJ1WKV17U6sihNm9Wwq3GVbXVqGjtaoEuqtP9SJ/hqQx4w7QemznXyxg9e3u5unv1kq9qSxaBd20zfVd0K7nug71bB43iPJ7BtCx6/B4/jT8pd2Qn94TH5AXgGyF5+9HVNKp038gFl8vDYQHHdFz5a+DcdYIBXD6K7SQNDN4XfgyMNb/YS7ATQ+k6ukJj6bt7yd74ue7pu6agbPafe/ZRJoAJY8ajb7tsEmwrgylOPMwqPTOQrjaFD7unrx0FRT9JdtydXKiqw52pVh6a830Tt9/t2/t682o6tX/fLVp9tMg7VVdv8Da0Kyt8H1KFXgf7ylRvNNTDMBppoiPw+KzLXAeUjkLSte5zu1A+dqRua0xbNoQsep7tt13lBQOc1v628gyvvq4DBtBse7ht6laZs6rcdPnKCwZm2yuEPDB5g8KlTXiltOd/AlI9s8qGea9XWtZr4b6D4302H9+zqkbSvcTF71vekc8gMYMEOkGEcak+OZrDHc/TZ6qbdts69NLJM27nf0nwElCcN7ra9pFxLA3JkVS4Phu60H3nArMba1kUl9dN+9+Ss5W6es5oCxXulCwftva9iWkE9fwDD31fn7IvP2MJ30OxAoQ4fcvQ5W8uEBr0APHRGNjAyTB6QR652N5v2yne8Wl/1k0bGsZ+88rHV0AHD00W+eK40XOG6Nq1H+84RxNTZuhd+glMylR/5Bl9Z4/PR0qzr8idIDi+LiRCqNv7gNZ21DK3d1rKNBSaPce5YqsrGGGiMIAPyTbzIrUDQuXZ9LxkHf+hUUa67DlU/9CfvtmUCjQeUjayCGMcrSVI/nTe46PgIjbtpB2fo7njtBqz8BDK4BsnWkbfp8fZTBnSMDh4ovEiyqr8H2zb0HDnw3tKVqrODc/Pm9eX4sZNVd/jI4fpyvbJIBlYf1KY9Xmm/dVyw49W86TZOhN6W/8gmbeWUB4MDBu9xqL5JGhpbOjMYrCQMWPTI4ioNTLvhNTA04XZAQbvrWo+2YTCrrGjkfvi7jn2ahldxPKVrugPwtrjFJ77H3vCQy11tkyqX+7t+zGAFtBuvfUreiqZWdeHHDsq39YCUs5WbfhmA02129LdpfFa7wZWXhtcW6ngiZWQaPbVTJs0529zLW5mhNb/3Gezq6wF4aEy+04wl+kTW/G1pm4/qc7VSURufVNY2qK0lhL1Gq0JT1gRnRqMoRYaYpz8989nHIqo9aAFdpWH4qOF7ezHK7NLWqK4MoiwiBPw3hhg+jduKWZHoqFYU7PBSgkjJQ16DtWew1rHvR86hXR2CbjqzDbjSCQzOpK39gPtJQ+fxtMcf3/AnQ0ikTXVQ5Yc+fKCMfq5KyCbA1iybQryOxJncl50zwGYwjjxDa2Bk3OqxTWA7yKWB0WXSFrbtt7DFk4czqwTgnr2Hl/yW/uN8wPBSZyCCLb7UOI+WK8NDfvhNWpEKp7M9NqbNXlv8tC/ivSqsBwZpE46xbexb505Fpf7kfcTm3v3+wkvBjI3RxGd4Tf8O35FzeE9yP+NFXgJju63cA4On/r8q7zr4a7bojM+YpL2OM996W3j5w1Ma2NJy3em2BstV1h20HUA/tBqd21+KvxXZMBmBtkwq1TdhtDL9ZGZdCeQeeIQ9kRENdVtDgaE7CQzO3M+TnQFtRqZpP8oODL3poLi+wqpzD5oPvMbvnxnb8RpdpDFQf7Xvji7ourWDQmfKR4Ypn7KhNzB4W0iLPsjsmw442zYl904+diYXOns64yMgxzRlr7SvJ8Ou1Ey91XnUekQf+UnabfkODtuM3PDgDO60HZ1GFm0Gx/1W58kTSx6O6/CTr/5IXnL/OI+Rc9q4Dp9JjderBjYjD4ps1+1X/OScJSqzCurAv7MDsDqcSWB4jo+jW3ZYJ3xlJQucDE5f5zRtyuPIVK+CtMwSvmj3d+z3WdfIULRSN7YmixWisi3AU98r/l1/AXkJzfF1MLJOH7uX5AUWNlI/+K67un4YMHIqH0APqIu3Vd3QH3pkG1+enRhS1abKd+O8fDs2A9red4wSPO1rkkb3kwtX9iQYRmCu4ZNAFidYBR0hXAdHu4ESZK1/HBT1E4pHO2FgawwwNJRPfjpnQLl65cU3tCm+hcdlQcFAL2OkzXRMv/N2vxzKL8KgO7TRGD0fpwfgTf02D0ZGaQtVxokMLlvAdMrwaXxYkXbfzt5kGVrjgMSxpe7H5ekr+bJEinKVd9e/1ty21G4AzZF3dAXDZ+TZ2mFk2eJt8xPIpu3UDcwb94/XS8qSqS3UlIORG9+ReSsPUC/fiT5s1IEMmf4WltE1BUEaX5gBOLQAn/BRKI3VwxNo8HcvX/6DT/qqZEk7NAWoDqCpwWp/FgSp7wHoauJpWdwHY/3mmS4DLXfzLvsnjydwLz/15Ibfeu/8BIxNxtfxGD5wivbavun1/ZbG4PdncvfV9jGXR9rDGTuiRW+2gDM8t7JJu0DWfVbfYcbvi23+i70ervJIxgPoiaNXZRXI9hACIyzAsGb/rMgYHA6GAwRuw+3aD2zpALSA8qEztKbtljbYlk/7x/kMLfV+IHRflDZgt7Tkp53rg7UNI6Sk2qouXRktTffv6/eM4Lif9o/qsSvfsNsDdY/oW53SdehU2To7s+MWF/Q1qQJZFVW7cWr1e21Tn4Vb0aiblFt5OuwX3ARsY6Z1bWJzDjNlU15yrWnqWpZd/811YOQan1A/vjFtweRZUR7elLkObfJa0Qx/tOS3MO3Ujyx77VPH0fuhTdPQvwboyD6BzOp8gkMNdLRWWfDt8zr69WsQo9fI5lr2X1fOeDf/HS+S+kryFGRg98oKTtWv9N2bRHPZgy09CaEaWS1i6huH3K7Nr5oW/7mSefISfV2L5lpeuibt8aqQvLPzXPVxn71WaZVpj7f29+JX4GBWh7P70VYdHPnRq6FjRapavtixx+HoHLuUXr16nEDWE8Kq8xz2uwGj3N49YrUia4NNOUC0BdN+lG7jjuHcN7RQaGzB/ZThDXYKNuBRCiZt8cHgupaSMYIVmfutY+mUbpdrZKunKYFeCXWnlDPlz1vZ/avQHLYN32k6nh3Q60A3UPwDvdWWa33hyWs72BU0cxV44dS5ioTPXrvGDeUkA6Nl6C14y7/XNpStNmoLlNt6DSB5r8bQo2yXtm3jpt0D29Oh3YAbmDx8enW7ebeocbf45EGnnWs3uQ2OC5u4I1dt7dmj/Gfnb21f/dIN8FVW8q/03Bu43T+ti2ZoSORVBsrm8YcK5sFBB4581ScN7QpooalN02j79YfT+xyn6W0HYfs6dnD2oBRd64JPnv41pvblLluRoBfNHl9ID324I3PhuI9sI8fUodPHPqDrKhc8uowcQ0++6KW/5htX/fI9Wvyi6vgJGlUb2OhccWGlU0iBGku5rwVF7murnCsZ8CSDtNUN9PjoMdVjLOUhYDzWO2Wxq5VoyVb+1TSD0fy19vrFMGrFWok2zioEXKNjBUvBNgynaUcbgjsYobpu+1KpsqK7Kjd8JXzHicDIBdSDud+CurucO1U+YCoY3L59M4qvb1jXxzbMulmKHj4SfDSaHp5oIqsTW65+fAyG78CW/9ZO+Ej9/fjjBuMw9As+AUHyRXZ/nHLtUNAH/WkTssPHTnmcd2QpnDU17LYNgFyVilbL2NuspqEdPck7YCDoDzB4cLY8S/A1v+UPb3BnuwPGtkDZ5Pe+EbX+6zIwNLUjG5pAXnvyKevzrN32VQJwtnhb3o/D8OLDgzvy4jf1M8DmkxkmKtC/SAVHwPItIPTd6TK0dmkzpjayucjPqwojq+sk+lR55NBq2k8aPOD+96uffH+m89HybYr0yz3yDCgL3sgx/UHH8Rk8+VBv+XqCGnqzzW7a378/trYH6LVPx6fSrJ4A1yKFbmi0b1Q7gUyDIYzQMFReEXFlPsGsI7+8Tt45/qPQBlKs+ZwFdFnjuuKzVU5+Wy8RdAvbejDtS15GSPDylTxWZLcSzBjx0EFPUjqQ+VWiGdyg+TSdlVTuH5VrYMoAft2my8ipbHsdaB7fq5+mnL8HQOMU3Y3KHgYMvS0d0Dzk9dc2KO0GUUO3k4ByNMdpQOM2/uCODkPnkVVHYHhsafOfCarjSxJ+cAxoeTBttrZqfNfGE2jcj7zTxgri+wGc2Spubda8tzZpQA7tbd2juPg1b/doskPL1TjGAXnpqy160weg8XY6qm/bNH+Avq9A2sqC1pYmalzFPdjiSfItX9tXWzB2G9z6JEjyU17nTCstKZTrfUt1oMv6OrQBXmPjkdtVGXAvzx9chw7Y0pafK1zXHU1bS7IKvqF1v19T0S8TzPZdunw9+DsDgLlHxBLSi35dMcq0cZIrwluCO4Dbwsj3WcXaY4EeuI3TdHRu02mFYKWmWa51LdeAe3TGQUppPNcPmFLYt2bWoeRipihOUSMOtOoKRq6xQdObDm26W5jyR/V5VL/pTLjSlgeYe/r67b/Cyz1713eud23PQqvcw0MaOtNnMJQP3135Vs5d26E1AQfQe+hW3ycNLoDPmbYw9dMOwJvzN7YfOgaNfA/gXnHNQJoXKHews+XIPDK5R3sG+ODMFc0JZNN2S3toKBOAxhZg+IzODexKztZjaG3x2na71cnQG+g23XZ4uD7OVyCbPFCvj9ixdCJDyseWYGuHLc2RbfCmTttZ+aOtHg34ygovXPxu5ZbuXl3KpNF1S38Lw98VzrZ+6A4MjaG9Tfkv29SqDkT+jG+80dMv2u4vRNW5KpD2CKww95PI00KNUo8q2nVbGm08K6SInHrl6MDBT7kyeQpNXTvP3LPL0Bg6095S2Swzy38y1NPANOrZRtsoXB3WdNo5u1PVoSGhve3U6RDQujVs86BxH01jg6H1ONhpphPWp5fRiYzkp5fVjw4eMwba3puCFaZ86h6/37IeOUamxxPYtZuy3eByzybj/AODq+0EqCn7fm1c9U33z47vpBlk6lx7ADYd9eDxdkNzHH3Lb9q4diDo1SW8bVL/eJm+HJrTZvg0/RkL39tWGt4Dyh4HGMrRczUZsMHcm8y3MLiT36ax18jjih7op42NRweTyNDZwjxtnDR9MfSG/rbeVT0YvElge79NAD45Rl+2JV+X8ZPD4WlcoGtotD+CfR99fPHhNK6CVQiAQX0gdRWoBxRF2iGjR4GmHQzWNun0x5WWkIYD3KMxeAPFJzB1Ta9lk5+OnXvGdN/tgmtmrMC3b7lz59ZyIJtr9XwWirMMwaywU7BN5J6ZtR8JF5s9aJxHB5H8Vk/XpjPy7Yxd8q3th0buIlPPWBP4BOT6ArnVpr4bbWsPSQe7V84m/YPFzXMry9gXfh/st70k5b5TzNVLjN1mp9/j14YdXSCvfugp3/J0BXDwnvs5UB57bPF2/HaDR9nwnDZ0B9NmS2tw4Uw9UD55oJ7OYPgAtEDTq2xB5/3XfaN++kb70QMMPWkG5ASjwRt56pp7afSY8i1NTztD9XvKt3zYeVbE7geUg+8nr/sBdOqsa3PfZW0TdLb3Q2d8a+6l4TNX9cNr/GHKB29g+NYCJPfqWagDcvolhYq0Sft26kkD3QixujwGOqiJDPFhKAG0lGHSSnMo2wl4hN/lDeceQF2+yzt8Nhjcj/MbuA4BGRP/xlfuV4vmIJYczlC2nbarw3P4atcpXVxlXdcGBq70QWtg6v6/AxtwoN3A29JDBsdD6qLQ3Tu3lzu3b8U2CTq+06qcY8dryxcN9+OsQ3eubffu13sJdnM//SIJYL2tK/Zl48dhyzN3j7SXBuS3PLVzP/gD+muL03bY8oAj6e+2Xzlz7CDo91dSP7oaAHMF6EkGy6TvJx/Ytpt6dVu8waW//KbJI23mftKAPJ8dO+zoNWjPDo/z21776XrbdMrkp438BJOhpez78VQHpt51Wx/pq2wLaIPpr6G75e/6eALqpg++H6jjo2ArE9jRabvzdz47v4Re/vv4e2Qaj2DFVPm6UohuRWxeL+CQ7iNGLv2EwQrErHEoQeQRAz3cBQHQ7XdGkLTfyjEwZQD+9es3qv7YsaN7xm2c0ImQcd8qI9ftrMrgOuzvJ5GZEUqV5rmlveU5OgI4vVrazVzk2OonbfP5l3sD3ayzk28LaOwX/HVw2hqgXgZ0VXf3zp1cDyxHj/sMZQszMuINh1N1WdNuPjv5Ri5bbg4AfxxmZB2aaIwOYPK7+oYOLDtHLz2SwJS5KtvSGnmUQ1PmftLYs/HZ7lE5t33d+HVbMLSa9k6HgaG7xQEjy45myzhp8MD3ozv322I0ANoD07b8L/VTN7jq+IBPGegjoM2026MVu3i/DijTflZhgzft5OcewIWnbMdDahlWtED6Snlyo9/Q2NJTN7ykwQXyIw/Ad/QevJF55EJjfBRs6SnB1Ue4ZsejjdKieeHi1dpabgGBEU6d1y/ki1Kc3TbGwDLI3PvmBYGsBuH6ZvJ2lQBS5W7vfhQY3nt4KasHDMoIuLZRXXVJVRmory/JfRkxshSJMPJCrMFKLgfne7+UUwf+00lNF/+qS9vRufWe1duug1qOTmCP96bsUTAoutO3dCov4z407q9L5bv3brdOJfOB5dat28vRo1kxHT5ecmv/+Kw1OP1NpDv5yk4r0LHLdls77SUTD16Nr077QvkemQEn2k44w8f90ATKOSTers2rnbX7fCfjTr7u36bdgX3ogeFbM3DkeHAv/FLeKI2HV02m6wOqkWvAfe8OqmXwup/xHTmA67bt5CX5kRM/ecFg22Z7lcjeftZnX674jc6gJrPkDx7KYOZ/EcWKfGiULOFTX1MNN3XG2dAfezev3WqyJkHyrfyUlblcV2i8tS+TBFR3aAzAKZlLjrYLKP3DY74XDcAdfFeywpt7oExemw5K3X8SUD70ymPQ5Dd1vh3popP68uv5Gp/G99/OwO7LMQwukaiqE8jS+RVsku9gNgQhKMe2aXE1Y9kPi5TCaztpFBuB5+t3QG+n4KG16eyOiMHbdUJ3djpOR1Zxv2dEBh3dNJsnse6ko9Ore05Ahq0ckkA2spQeyQ8uY9JrZCm663Xw+l5+10kdmNsynA14s7/OPVJxK1tKee+aOfi3mvROGlnoV32xPoLGw+x09erVGtinTp1u2cpeO7nxMcjo2jYl005X9wZz981qI6V79a3XlMPvvhhNgHp94/zizh7+2FXSZuzQ901fOwmrfi9r5Vd/OLT94Ld+LRtbyA9ddU1Pq6ahj7egHt4MFG37bLHbqAODN/m5Tn9PHRh+3abzA9MW9AqzbdR9OGNn9z4aXbUh3/Z1pdZVX/YW25YK0Hvqmn/7V/XOxg8elUNd12s3bV2N6coHr/t412BwB+D5q/a5rz4onOmHtnPHBNC0ATtV+7p3rdJcd5MfaB9pOca07u/Ex5yFezeVnPfY8/KVm0VmmMx1BEd064RdjnAMUQKlzF/2qvDwq1cbUo6BdhVMgqt+6IMxzCgUVeq+OiR1yudatIPOmWYQAJfm6zuQMuhLuY7YLWunLfiJMGUTyMAYD12pnUyd+9YTFF7dR5dsXYf+VlbQdCLD/hn4Y7vGmVk53oNF51f9Dx3q7Z+21aYW1qNL41p1jC3kPYkapx7dycr+7uUfd6BZIYBuwwZ9v9Wj+e5khzv1QH5402ucT7kgi7c20haGXtkys6zH6lOWaab6tOt3MljxeyWF73Fk7dhKX46P4ge3BtIanPMv/FtO9Monc219O9huYY9f0cS/23ebhsmj2Wd3Lcvct75tz6bVNtBuy8+ENPx8MqWkWu8tGnqcDV8BJ5fcF35g9B1YXapAeQWo8B2aYNtmqxNwr46EdKp88JVPUhZtSj1+U2/c85/Yu2EmsNGl6daYWHcppKz3VLPl6/jRE9IEeLhtQ/ZqunyEjUv+sLPNLhkvXrr+qBYBFRB1NiDAOOEo38KNgZP3t5aBMZ525VBr2cDgtaO4p3rXT93jgJftBoeiHL5IouF6sJ5I6qCd42tDly0Ul7V+YIujTVcpaxrozyxWnRUe/epG0+g2uyDSZXqR7YKXP/9ahw4uPovmY2P97Z49E/VsjVfzu3X7xnLk8LFQa5oj5/SH++E5yf1W7ykH6qatfgHq6KfN3HdZ9/vcb8uG/pQB5ZysA1OX8SF84E07yT3osnVCSOBWh4bgnTl3jw5oXq6dfGqDbeFsdR2obSNvD0y5K/vvdKdD8ykZNnigfavtBeCNTIOP97TvYEenrhfQXNXT9XGY8mnPFu7RlGrsrO2aL7lah8HRbkDeDqowk3+8bu63eXSb9g7UWGHhPbhbWUHuIBW2spJlDWAmf7jswca9wmzbuBa9tNeuJ6ydT6O3ilblnd/x3NmDv62vWwlkjys1wk9ng2k8uO6LwHo/ioBx5F1kZdgJU6ANtw1IIfEIxgA8gDanJbiZDZAPD45//x6ZGTG0wrZmMkQDc90D92vZ0Iezk79t0EC3XT0eXUbHwWn7TIBqubrjpMdtB8/VIH8Q2eFPOeDMAhvwesThwz6V0DQl8g0Nbd3Lg9Fn6idNu20CQ1PqPm05ARxlWzpbXcDcg8Ed5xqerlsagwtalnUySyAjd5Wl2qqsVja5N/PmElqhQV587t9JWW+bh8/wRL/4rkcE+LofcI+XrWWvuNseYGjBaZ125UA5nxt+7vkFv6yD+NwrH77VPP/NqkL59LV60PLi1/2m/fTt8FLnST9eY2tp+nrkSU3RlB/6e7Ks9wPuRy+wrZ+fDwTTHl+pwMpqDWQjg8XEjBFlUFuuHjOhlHp85NoPI/mePUYWtBqv+wxPdenZurb+G/+8cPHaI4Fs8iMsY4IhtMUbglPexm5FDcSmYznPuIRsQaVWcjfoi8ZKB7gHcJTBq4Dlyd4ayDiwAY5WOX7ymjsMRFOboTfgbr79YgvwpJEFtOEHVz3H6E4Cs0RWP3YYeQdCbo8e2oBNKh+0h/eyzalZO8Enjtp02AXulu9OtqEHhpfrts4VPnpA/nEcoGxHA31tuw0Y3MHTB9NnaG/1nQFHbltM+emD4Tu4A01/5eeB0TogbFM2YhRs2zfvPme0fR05Bqeu4T9nqWRp2TrI7+Si227CHb/c4is3ELWRp9vgKAMGY7jstZ/ymay13++dxlV+dKTBRXP6fHRMdd2PLTtgT3n3ifaTHyiWuddmbAFPfkd7y6fzc196p2y2owDOAFp1vway9ps1+McG3aZtS7ymPTKUaFWWkiaYPpqz39wkBV+ATPZxvsb2etc0Ul8+M4EMKJwO1mgMMUYAnHXyyhuaWRkggI66DjStJONKBon7EUCCJ6XRHk8w9OEq70NRbau48GaQtwHDn/6rst3xjdy4rfjeC76Buh+CgXFARlZeAwr1lZd32NQOLdexzyT3k8aeYGwxUO1zi7YgjKfByaHV7XB3tMGUb+97xmu79/2uL+C1XXdlc536aTOBCqC1pTPXptV6Dg0wZcRyBdMHW1qTn3JO7t4X5oHSK87N9uqbFj5dpx2/oTPUwoeRcnlJfWryrwPSXr/utZ0ybXdyAfXqRs7m3bTV7cobmueBpX/oOjbJ/w7k4cFX3yvL3djRXn7GE/pb+cH2Hi3XkUseDfThjTzy/TGn1ts9GJoDUw62fKa8fHK9x89VGprKmG7/QffVpGTbTT4jz+jTNJpPX8v5C2fHA8hvdQTJta57Acy1qprupcu7Hx+ZxgMEcz+dMYZj/GEKZvU1ncJ5L1++XHVnz55d7ty+vRw4dCQdyYm2zt/fU265fOLE8f7Wis00TJ7h2Yp26pVXG6gCIHjYBk0R3y3YGn3wizekwOgw8uz0Df56XtM0IouyatdpaA8NcrSMfT82G0BbGRhZKqWjMTAogfYHD/W3lXZn4TWDMCk8QG2vknYsWpaRQbuRBbjnXC4d/Ns+AN4WVzn+5B2bgKG/ha0ddvndQJ86MGWP22YCma97bvkycNk7dUOzn9jRa0eTbGDut3KC6vd64tu2Blsc7fuJbZePXJOmv4K9XhvUDY893pGzDrsDU4//6AxsDfFUPv2EhxVly/K9xwTKtvaSV8bfZhzu5FxtvPoLUL+lOQBv5JDfyokeP5vV48DgTDuBqD+H3fpWPX8uaNwUp5wPtf5gj9UayMDYY/ISmZtm02mIXeNfXY9W837kqWUJt8IQ2RoVbIOY6ygHDe7g+xZJ6fTpMzF8nJFi6Whttrxc0fTU7dD6OHVLfzqyyylgNt2dF9VKBn4ZUEp+E+nJM9fJ14OIwmiYcrwAfnyhAwmZ6Z2yCgDoNF9AdjC2QkdqoE/z7oArv7MBOJB7S1V/PVOlLLNcB7Lcp6Pq13ein/uxA5ptB4ZHa0dzS79okNlfHWpXcQFeZGydMtv7rpQAHv3iYcsKhia8KQPT/8omP7JMGXpbvC2w9QSyWbFIApnzpr370HAFu9VG+0rbpPmxM7zeqlnl7nRQPvLUu2iFZwXa+eHRtHdyzusS4x+jzxZn+E+CD/jH0NRe2ynj83DJrF5fjAxgaLGngKv8zp3bdZ3tNHBtvO6PcG8fXxP8obmFaUeu5t8wgUyLbdvRWbuSM763L2N2K3c0Ldxg9/81PtuGfLVWphnDRfP3CWTDY/gq9p5a3xu/jbu3sgvUimzXoAmAKRtwL00nwB3GiLcz9mPnAQYB8B88TFReB//A0GheoV+O3KuFrWLoo90H/QyyW5FVO/kyHLl6pgBodMRuGaTiqTJNpz0YWXRWPUoOubbF2iaG1OEdiLpcZ6mrAbO2nzT84PS1HQH0GV/zEsjqA+Oh19XdgemJolOQ1eaO3upoqdO+ykrf7jfQzVoOAMXHwwTDoSO1PGi2vLUlzy36AtnRo0erv9EZnjPoGn/HAyhjs/GBqe+y7vvBZ+NIUXRb7/DNtlp/oR8OFYy6Dzv49CDo9i07+kNzfHcGS9uHXRVHtKabNLprV6vvBPjRZ3CGr7L2+dYPKBt9QOt9b0/ebf+gb8fioUI/tOkVP4JWPORkU37dPFsW4F4eL3k0W86WTR4vIN91Bjr7tu0H73FAD0zd6CoNsF5D48DdyRE7JPVbAn0koT/lG/ra44VPTd+Suc9SvSrVNFv3HW/8uj/ZR7Ehl1zVotHgvmWur/FpXXaGGIJFYM0D9aMMwQFDaj+fqCdgg3Zw50zBEj5OESXqpc90mLb9qzIhEKsQtnnojF59ddBomdBZ6gsS23jTSS1zsSvzzZK4nD5Zd3BGdhR1QBtkhzsBqnV+1LCd75VV69iDoGpXfjtZmld3YnHfqx+dDLbBGcjdyif5FFd+5WvrUvQj/4pS953x31romn/wZVqvJLNgSqwqx/laVoMlZWj7S1nZObAdJFNuUE3gBnNtXSYwzfnTjp4+XQWt+4c+Z5u/svNaU/2eumqfvvFyrRUTNflLfSll6HU/AfbsQdV9stLOlY+lJn4kweyA0D4DF0dtO48G0KeN0/fowRtdxuZw8NafdL4fmRxEZwTUhN06uLKDfvMxOW/st+34Nyi7qadX8RjdGtAZG5Ol7bqDGX8N3QcjIyjJ1/ZK516+faTLK0+GkqPLeqQoq/+rfgs9AbT9tKvxXPI1f2Xk7/oOysCCpPozfaxobGhM1BPklVfLzVbdx92ezbvOBCEOsUsC2dWSrpEmNRSdFbbGMfO4L6VXpI62bZgtYCLtFGpnldwfPtxnXIQLlZRwhKY5H1EZ1sVvX28DpK2RSo7gobAuyFLW110Eb3nqB1nLiLtUtJUnX7KlbUrqWk9QVtBR40yMv4W9tpX3f5y21FwFCVj14NOBTIn/dvTBVp61oLFc1zSA38gNpo376Q9F9ZVA4a1MUg+3A2uh7dEeGpxkaEsD9B+cptE6T16wb5yxhfYrk0B9DKvk5gdtD0k/KSsZw07Q9pGdwSFCy940BR10RqeiHTxQPNFbMoEW/bTNwGs8urQ+8KYtGHtuy8DwHFnlgbw2ma7TBq15wJX68KwnonC1QTcDX1ttQKT03woa7OgPXgerzjftXb00Mm2h6nJVqm6rz+BL+upxOpW0TJO5n3bw8p+blEDo1eu0Hz5DU920d69+xs2Ux+p77YFLj5O6rQmCD3hRXACEJ6E9vrjvwsXLe1tL0bUj7MCehR8BDk6gEbIdcFXyMYAzDNGGpz2Qn3bqd8aewdGKq0fZ7Dq/Cj281KMBBs+YmbItqC+6RsnafmiNLuDx6+Bs8Rg0t4/A4zyjVXAin1XHWteDkj1G/sbRuXDQx2c6yKQB5kB4+E89cNVmwL2qRyeX4ITvFm8CFVoSGJojD9jy1H5rc9fpzwGyArrudEGjBy9ZclP1nTpYcb2Ww4DPAEuunR6v3YDq++nPnRzSTt/QyiD1UuGKUkEk/yehvLPD1iYAna2e2DbOrn8mAKhTfic7Dff92c3gYpp738iyNz5MJOhot9q0cZKKCt5dXmXwkscTyI9ME9zcD540MOVg+m/ut3hAOX2GDwi19Mfo3wle82o5S8/Yc9qpG/tM2tnwUfnALIiCUv3Oj6bNVma7OIFtHioOwBn69cWKu9TOJv/9YPDaMRtnCCO4Nd4IxEB9sNoMR1F1j4IB4QlmP60bWthID3yZWpwD+WaBvw71blm/4e1aBk4kG5z6o5OoXwYjp8qdvkNLmnbDZxI8suPRL3y2I20TcN2T3R+ye+U9qKVeWrcNWoa+SqMPObRp0i3flEvKpcZpvF16tL6387tBsA0+0y8TvCRnZNNXA+7VfT+Y8tHddfjtbKePmkadx9m67NPXkVUqmdGBv1sN/n6A5fB1bfodGOlXP15BJzYLWttJo/At/i3b2GPOuNqWHRwaXDtgs8tWrhHvgIC173DQMthMYPW0tAdekXkYRHTJkG53neONotHVhQ/IIW1h+LJrB/xH+2Tqhsb3g8F1pa+rtOWnvS1wyU+XmpA7xYow0mY3ieAJql359i4WsG/5X3SVwrnKiOgqAX0wdEbGgmThjr5bedGtfpbHTBoiY5i5DtG5Dr561xmU8nC29dI4lgG4rVfufgR0FtLODUfJXGUNCO2mk8jCAG2UuaqK5KGd4OYAMQv+uHcmR4O28ThRsAt/m2YADZ3Bn9R46HRwaQdsncdWLVswkq/75Kesr9pMvu05tNOVRdOs02cFLYv7/m76DtrjFGw1Ac+15e/ULMnFxk2nA2DDyEdujjCyS+OEs+KAM/cS6P4kc+syzqtMv06fD6DfssnvfKFT2pRsvdroH6npcvUtT0+c+IxMw6dpt6Orc69eHlR9UmpqIqyzwtBHVx+blOZXhAboid7oNbSB+1lBz1lN2eDg7o129y23+1V3PNd+qX9rv+jPtsnOnlvZlY+Oyse28iPn4zDt4c1AB8pb/g4AE5TB0ASuvfCom4yZ7oPcdFl7dqUtzarJdSu3vnbWyUfpCU2a/IyjwQeuUtFENmO/69UqwJNP9LWe6F68dGXva3wgSgi0YFLDMAGIjuLTNhh7ON2228Br2JVNGj7dOe1ggHCzirt7l7NqyFmy/K0AIzXvoQXK4ciBZ4q6NIBXdUbzK3JV0TIRd5yy77u8ZZLfya7ldHLRQjtXspB5K085tjOECtAN8zY6HbSD0/YUyHYDtemMjXcDacpaXlvU3cdz3I+scJT3LBj82Lg17zo8ODKYBzX6YQawes4O1EkDo9/Ob1pn7eHNwNdk6ibQ9oosOqz9SG/nYHB7UJM5bbMK6Amsdbh9+9YeP3Jpl6qSfWRVj3e36QFu0dCyGGz8Y5Wbb925u9xOOnTkaB3Eo7OloZ1rf0OGvmvbb6F4GVRZkTmLAzucnf+XftGX7vTUf9+PVvtW0xkZtoCecnJK6ocHULeVc+oGFyi7fft2BcLhQeeyS2CukTR5bXbt2sfATq6hu5V7ZIS/9e2G9oMBxY+26dXv9INUE8Eq19BxnfoKZDsGbWANpBnc4xR7RAOUGsKEnXIw9Dj2tFc97SWCShxR/QhFSfme/furasrZ74WfyLvKMjJ2m+ZZfHPrUHXKXaduT95Gq7rBGxhc5eQHbYt2Dqk7tNuRc+hOO0ne4bLBU0+zcg+2gQyeDkZqgsDoJClzL+3a7+w++W0dGP7jqHWvPLwHf/pGnv31hfbyQ1+9spENveEF5NUPD2naNt62vIobP0n1rMABH7KKxqvOA31GUhRaYeyGbq9EBa/1m1VWvuOnIyMcyX1/FRKmHdTw9SmNtFyOHj9efOGO/mgOncaf/HpNimZpEwrqa0KhB5m7H4rdjI3kD6ZgJ0/71PXr15cTJ06s7fjaZvD+/wCDO2MIzSmXHx/q8dQ2UTZ2njauk6YPUXI/ULzy59/gRuJdXZIyVyDPr1y3/MHgg5XdHtjySu0H6Y9MbH1OtusTMk4e1FPLJopxd9huubeL7tNwmM/+ug24FUzbvmcs1/6esN0AnQSaD4drh+gfByFg17vi3fyCf6Bnx5Fp8qBakHdtOvV4wdnDI1/yPVCGT9PZykb+aacMPVcDyCrB/Qzu4QEaF33OmoJ94yhVW/Xt4AKRwdc2UA6GXtNpHTgEwI/N1ZFPu6KB9oo/fTYDG9l6uJAJQR3odrs+GdnB4/lt/eSn3dxP2dAEa5MVWucJmP2h/m7fdobf/oYGelaRFDORzcMR7W0HO+D48slblef0DeMXu36V68P11Y8z+FYR4yS27sdqoODZbRtGnwf3Ie8mlNEPFE78dt9BE1YHCXqWPkWq9Qb7N0/4AFzJ143D6w+wd9+gK00fPg7qtngjt/zIKAF1kntt8GTHre+C0X/0fJD+eJwWUNaJLdsXR5apA1MO6KEcbyA/dOe8ecBYJ9/oZLEDlI09tgsuTRPILqePIyQh0qndyREqyCnKf80UgbAsQSJqC5jyiFOEkymhiqibZNBB29UvoNRssyo2H5CG7aMpDmYPHTxadWjUO0PFr8+F0O4B2zMfHG3JVkbIv3oY0KWFP7CHE6BD/4FpX2pWu1r9lbEVPuog8uokX8ED2GWeRG0EW2VeB3X0b4O3TXDvrdHQb3n3nAGBHgVt97VOgo+2q6/C9qvO5ZDrzCiPfh/WNl3y1txQfLeyrDbCs+RoUD518Ipm7jmS+5a5Bxw9yqFTPnXTtvu/+xtvSf/PaxPzu5Rt77U+bSsopa2HP2wjcHlNZ7al8IfHTp+2i/KRz7VoB5VNanUc/MIJ/sFD2Q1kpbYkGQIz2Ha0BZLQyMQVpL36Gi+IJh/kKvc0fY4QSo51G9n0Wt+HkZ+PTZ9Kw6/txoath3K6Pw4l2dp25Bw55n5oDt2mBfT/o74EXNsf2wZ1HJE2fbbctGvbnCz5keu22rW8aponnfFs+wHl7pU/6vfdf/qXjNs2A+q3xwcdfMdnmnbRP//xexVbNC9iEa6cun5yKUj+IlwpV/ep0rAaVBFyEayJouFrcmu53VSL8b79cxjaeARzBbaP9uxHjx6v9rUyi3G8LEvgic59HhRjV0Br5vWIfYXhjyr64zBFM+21Zcga1SkrEjFc/Xx/WsHTuNogUm2rqtrSt2lpSxezw6pf/sNzeLlyZluiuYeLdqfonxLQH8XpgdKBAW7LUW3Nevljp3aaDvCffHJ+eeKJM8vhzOhpXQPO07AanIF6MkYuelRBZsQ1GOHlWu9axQYTyErNlOO91Ud+IEUFU1b2WtvUVkD/JK/fUNSf9x705yi7X/avB809mJS5tl363aaHD01uPZDYRHAbXwCN04NAYp/x0dIpV+de+xMcDA59XP7AEvqOj0mxlc8Bh1TJQI+Sp57QNZ1qEtqxVpXRqfu/nUI7/QG0p2g9Lc1ffZty8lZr1eehN345+MrRk9hu7IougDs2QjsqVdleqv5T2AsEn1mWV4c+kcjZurUNFfnKnZbC/2i1PM1X8Oqgk5Juu+bbbuk3bJJah5axAXU0eW7TQltxMAuPTPrFtyILVB0vghnEPj9r33c/dtCuebRedcRg8iD3u++8jkUR4swQvPuiFiOdt29/GgeLkUoxhHPdMiHY3M8HfCVQAqFTndUGnXqd0Evy7swBONopq59GC1DYrNrlTcO1IKxCzSVlHbXHsMOz5Kg2qQvPOgBf60aeoed1BQMHDVflh7L077fi4Yfeus3VDveRKxxrUDXNDgZb+o2/c1RLaeXu8ZvyyQvgnI8TKrNSkf/wow+WF154oQb1kpkxhLNCy6wlSAliaTtBpRw9IIDImQBK1NyNXArYdwYaXlM3ZfmXNA7bM/jgSnB9EH4+KVD6JqBzuh7I3Zb85YhpQ7/Wuem0HVKfADUgkI08oOStJ9LsgRYb4qcPWkZ22R//Qj+X6sd6KfZQ7BU8oiB38NDRatcytO37wUAHNRzZr3RZ+cPd5a0a20d2dtr5g/4t3kWj+xXeFleCK7DC3bbf1keB6qcpk8Y/4Veb0GfLabsF/S8djj1ndQOFLPB3NsZ/e7/aJ307JMsydFIegFcybiCtisGOZvft+IGvaj9+/GTTXmH0H3lGN2NAshWtiaxO8Vq+fe+/++bDOUjzWbAGwgyR7iiKjhGGsGunVkIwMoC1I0xRKtx0mAGTVNuwtVybERT9ZOte+VYxZaDla9xpvwX31bbqOxC1fDs5m1/4RlaDoAb9imsFWDKVHv0UC4xM+FYAWHlZZTbQo2XuFVPzapjOM9BbHuA6NqwtU1mnKFd9yCfNoK6idGIPbLPQkSM+cOy3CdavSfYGOx1W2wz9wi/5o3e9q9V1zSb/JV8zeq71VDhF5OSwIx+xOA4da+JZ7bHjwVd2S/1qiy6dXNeZ3XVkISenZPcJUo276/v6ksKCLuvJru1X+hCNKsk7ngD8j52qP9PmUPVH6O3Rjp8VZk8QAoeXZunQMurn/nruaFE614o9ZJSNbIMLyDS+tq13P3WN2/K7r8lng9fAt9mi7cRGWyga9Am+/KRd+5alfuR5LdvisPfNmzfrXPHE8eO1MMBjZB6AD/bt47M7PWNdrElZ9NLN9YITKL7K9nAbDrJtiuI1a8nIPQsEdt2eDfaEODB+QU75wemFAu4r/zfe+L16XxCyVVn9gks6mLiUKClW5oIY5kBHIN5CMVQfxqHTzEr6msnKUCn3B2p2W+nDU98d24MaHDJrBnp1R5l2ov6YyWpIvFdFil+g+CsrmaJs5WOsKK59yyXo9goHTm1JSp4eHLU65cTB2+vkNCsb5b5WN8VfhXxhFPTWag1cbJXmgqV7EwY64zzTKWBPfvRXgurJjRHbwkC/A1pvpbRTZ2uJBBkLcinZU0iPeuq3z4qEvHikHUfK3+hZMsmnXn8Ub6TYEfGAgU9k9+ML42R7gzP58QNycmI2MJDRn1/aakde+zGp8vkryCgp/YM39eVvXVvy00k5P5KfD52zD1rwD0TYOntii7Q5cOjwqn9Srnw9GpffhVTxQ52P1Wo2tc0zNEIz/woPtFw7XXu8tD2UDbQdXDugbfu/aW5t0GMKsOfUA/gtTeMWXv71LqH7aiaUVPY1MPRbxk77M5l7uNCrxKavyeQR7pfT5busZcGr5VfcvhU9/IVW4w/vdezndnRC3kKin1B3QPIpjok1LSd/bJtOTHHG7r6h7Xb37m0t2t6/93u/8dBKx1Jznup0mu870shyryNoD35M+iyDIFUW8vBHGDRKKA6C96q8NMYavLnfDZg1CCU/QQzUQOGUwS+swtVubd83hkvlm8Yo344A16+w3LvTs7b7GbD37vZ5lvt6/B/y6gtnlSfZulq9WPkBtiFbDyBBoIPKdM7YQpLfOvLIBIrPWo6RoMO21elsm3t/dyJ7vzjb/As/rMggiHAutGYgqPcybw/21lnbLm+5UkTSXPVRWa9o40OPDlrOnWzD+htNwVYngI6zrVqFp05xyZO2jdOOCkru4tP9Pc6r1va0JgK1aa+cPmPLCjzWA+nfaReK5YNWZ8rKziFGXoKVfTN4+1w1EqUJOt7CR1fZyN392K8ngOrJVQ5X/tDlbeuWyfhgj+5HMHVbINfQAoOrzBic/Nh1ZAD0HZ8euq7T1xK6ZBm6I/MWtq/iTILjyg4zSdRt7tlDvgPtTi8POapghaEJmie8uqv2uQ3v+CAfc1/t2+/I2TGk6QNl8hPg+77tf798un1k31tvfbMCWSOEYP4mSM1Zl45BjPPCY1wMlen4+/f8PBOnaPxm3EvoUSxUQnnbYVEgbcrZGHy9nzMznlM0Vn7JJnWntoqUKqQa8K7q6uwraRxAcMLr9p3btaQGpFBWuoS3gNTfltADxAEteiVSruSr+vW+tqQGQ+VDJ3qWXGjlWm3HnrFP1YVnXdWv/OGRYS1oW600XNkY3r6spBqFzLlGb3/VL7XMT3/V6mEHVn9l29Dqhy9mbjqhRcY4if7KXQW/0Ky3DNSmTffLakMBGic61ysEzvX63HJsRxfy1U/6hXduux8DHQw74ETjyKN/ZlveeknqcymZ8ec//X1h7SPdp0QPXtrdu3db69KlVqlpLIjVKiu89SVaZnwNta838HNtPvFjfRc9nX/2U0M+2YGuOcUHQ4t8VbQBg2l0ZKfun/VYBX0TYsmchrkvEskP7kCXdX1/J3/7hatt9+BLrXnznDJp+PTk2ttIoGzG5YzFggQBZWDob+srYK58ag/JEqlr2xonjd991np/Lw0K8xcyrnaq443KVn2VC1KF0/JMfnZz+T/3GxvE342tSFH9Ttd9b7/9zYftsD3TeWcGPWXteOEa5jPgxkAUU4+RQ1k/GjpBiFFHMU+O6iDUrBceYCdQGwduCZxq9CfNHh7ojHLE0NkaSlvBxGAy+OuBxPrnnx/vkPpdnQzAyEqKCltph2/xQDP3ru2g7t3mPvUjawUqVrES1dnBAQZcr5JGx05geGhPj3L0AP3A2GMC2MgFWr8OJK3vzll0iXL9IICUwMV3pxuo+9K3+0Z50+o+dS1nD60qSZ1ADReegNDtyN+0Jw0PgAYdDh7kC4IjaoyQ/oltbOfPf/zhcvbs0xmg/d1c9BhZJk8n/+a1nLJLkkA6qzL4N25crWDRdu3tJL5e66BvvUS9z/apA5m29ZZ+2vvECCbo7E+5gFGroYhrsG5XZmj520Lxyh/5NHIv8UXjgC1yW/yUF9TKo/GAKx7AtfOtm/z01YAyW8I5c0SmVpS5khc0zRSsPIYWQKvo2drVRNRyK2t6LU/ZRFkCRQF6ZSuvxsynQMJX6fpfjYskbbdgHFVQJEKhjB3bP/Cb9+dGTvSB+26LPpyp7+SsmE+Vrd9555sPdVatbsKp/tZ7DSEdPmKGasLu5yVEyoqa9+/cyYqgB6t6eBM8OAg4cCCBJNzHaJMoY6WnLcOKsM7i7iWQ+WI/g7153i56Vo/kW3Xdk2nkMXsKvN6xYhBy9OsVMXKU5miHybAafDoSoMXZ2eBhZgltImXdw2tnXzu8/to5RhcJFE36pAPGKSaB7cp2EhgnoA9c5ezgqXFIBlZHWZfiDakgd1Zb+IKSJdeSbaNn4QY4BzrKOGQtz0dmA3et054sgCzyI6N7eTiuIyvOhwX52prATP888B5YP5z44IP3l2efORf6q/+sMoOWZx2kabfb3nQ5PnxCsPfxous3rpRKR48cDV47NP9p27F3AtTBEx00I1/JEPG9NuAn06Jhr/j3AhkpWudaoQVjVuwZTmXnLZCNTCMjmKtyyT15pP79xk7TZvJSKZM0NpgzLGV9xTM6Ohta8Q1ktpe6zATQbdlAn2zlaJ74RW6TvnEf0tN2riVXAtnY0sMkvNh04kNQ9vAHtnKgQZa9+3JZNuNTXS45/ypognvldV+9wHY9zlp+yOrRbdx9b7z2Ww/vJTpfvXZtOZwOP378RIQ9kABws1YZBt0TT55JRNxfQcEh/O3b/WFTqx9bNyuyY8eOVaCpQZrB4VqHfzHi4URxLx+WSKsxtR9jWLH1bNnCzr63eISWTtQZkbzSKJPqpN5CbGdqWyiykfna9Wt1vsRZtal8BhHHncEBmmbLVcEsHcbpe0Zom7LP4HPsuOpyJIODs+Atac+89UJqzerd1opExehdeLnnJGTRtmeXDg7alBMG6fChyBYnqJVi2sLpWQq/pn/I9i36aEvXOV8qJyZb6UaE/Of/3KibQKbPa0sVvPqDH8ySSf/Uz/gLdJqn30xgxa8DGnDtn/PvNvoBHTRK/tILgUDkp4sy/UsedcrAgQORL6ssNlDedbMy7H6+kwGtP48cEYSiB11CBz04/TunXrIO8whQvAiSez/Q0TaI7dYJd1WtbOB4QV4b9yUfumXzllEDgYBs8Ni2bUFefd/BTF0N8PAt/df2Qya53f/5b1Z1fKb7LYX9L5SdI92qegG2/DnXCSDo363x5KGGnsxFX6Ws6Adym/HRRwMlT0BfwuGP87J3B65+8GMn1Lq1fP1phwY0JmkPj8gCXtmgZG/89qqqLNkAW5lQyD8+tqfzOv5qlbm20CVdRqfo7O83fvmvPLTaMVvYGo1DC2LynOLA+gTRSgmxivQGSqj1Rzv2L0cTyHxmbIBhdiuPCQrhHqBwOcia34HldAwRZPUT6GoAp207agZm/iiIB7gjkASxghnjxcjOxAyCWYZXffTgAHeiW/0qeXSb939ajHVw5saWGG51cPHZX4E6kpdsNImJa4Xoe9Q5kkJygtKP4yc4e+/LFkgZWg/vkz8MI2s7Ya7BJWdvzQ2ekOMBmXV8j1UvyePGEUWbDkA4rcGgZtl+K167sWG5S/Qp2mk8tlfeAcY2657OCd1+e54drUh668xe3e8VBLLatfpGw1nX9Bm8/Kt7OrJ9DYDIimfz74FgIBGreAZHvQE522rpgOOMBLKy11omaWYAty37ZdgIWm2PHjtaPgIP1OS5j078qCeM9jf9rf06eA4eKd9QQ0Z1jVeo4aVv0chNyeqVkQ50haIstlrv6v/qk9rS0jf0cl9f7VPnlPyxdR3owd+2Yzf5KdNXeEiRerlz68ZyM7siT4J7h9L81JfPB9/HrvQfUGcsCoxzZrxklb/XJjz3JsG1vwgOrXzxESCNS+pj90hZJa3vOk4jd+XRxSq6dpO2DWi9UhY8Y6H+4hj+UAXw4XViC6X+C1YaG7ug9Pjbv/AXHh7KqqIJGRD9Qh4HK+WjGHOMosh0gLBS8D3kCQhwV8fFnCLqcHMvOa9Y5atyS/YZ9NNh9fm7KIN/KR9h8VdXzpB2HK5XND3bqUNXoPCODNlSsVy5erVw/GZk4/UWYvihC2oQr8bhGJydXN7FASUiFpURxFtnNAQ8WxQI7QA6zP0K7Ml5Esi89yXoG2j37yFo5eQMMEr2v0DK6WykJzAZMBXYQgP9et8vEw6+YV+peeu35ErGnkTIV4GdnZOX2M99dbw+QDP2mn6ud5jST7XyCA56QUvbHd0UlzzaMw5bDd8BdegOLwnAkzqgrk9Zc6++aa+BHr1sK2/fvlFlJhDlQwP9ukZ35QIyHfhx9UPwSp8E42W/bUv71JFsQZX3JNCyCN76oUQMW5rgSb7pFYHM+BgtS77O1KX0jX3dlV3gVp3JdRM8i1dohX6/jrID+Nt+Ksprmfsqy71J7f6dW/UiqfszZ/y4zzpGQtcnZDIYykeBdsqLdnypVsoChrG20pX0Scu8QrJWSmjXLd6F1+OibbS7l1cGT1Lu2pNH80cUi8GRQE0UG0ALTJ/3ir3pTRs46l2rz//GX/1/1Ldf2Ir5cjiG93g/zYPUTmtGtp10PsGpOCnBEOCMB2M0bdS5T59VUKJYMxX8HhVCcu+6B+th6NBWPzT6kLENOEYC7ikkiOlcLmBQX8+WkvJFr1Y0zrh6heArYTQ/etRW8eFy8eKFnS5WIpY9K+ADt/m24/evKZeF6rywnCb3VjGWyAIN6fwM3tETx2t11y9sRl906tzA4NCBAgf6HKE7jH3Z3SoF+IB7B8llXfXqPNvH0Mmd5XiGdNWzzTjAAN2lsffYlL4CAHz5Lc7kR/devbY86sD0w9AD0w6g2TQexWn5OtDKq9cOjnt0g7Xcy4BVNhMHKFn4xsobvmQAw+ODg8tO+w4crsHUdHtg6WPBjD4mRr6lTemtH1Zbj54GtN4evciw49FQryEUTBv69A4HlB1Cl+zq+NvWJuiNHYZP8U9eG1e+JYgJZv1O5706Chp63Y4OoavtCkMPDI955aR4BFzJwE5DDwx+4eZ+Vm+gFz7G105efYCGb/Xw0OXoUd/sMb7UKVRhVxt5Pg/4mPLG2yxUAgmN1eczqY7t8Kz083/5/5Z6TtUdPmcXhKlBHULz82SUm9kRg462UTp4thnqAAcFJcQqM8cZGObKWvgqDT4H7cNwvOCME7t3VTZXyignz4ULFyqYHT4kANzqmQnzkIcjOYPr9n0wLP9rv/Zr1ZbskjJg9gqHupcEDh2XuwogdDwUmu+9+06c6fhy8uSp2GNdzaac6tc98Dh6bDl+4kgC3o0KtE899ZTFRmQwQI8ELx2UTrKqmo6zjbTCtG1i/8NHjteMfzP0vvzlLy/PPfd80U9R6cgO2s0VnR2tln8L1S+Bwd/Wb/PqJWWu0++THm83CW99OO0EDPkJliYKqfukbTY05NuGoV1vllOy6fIVAd3gMaDuZUsfQaqOPPxxyy9FFcjw6PLm2Xbv4CGQWf1aKbM53K1u4Zh7g2bnf+P38ApHPtdKK90u165tIKVgr93QHxoVDJJ29ki7yGPwOrPq1388DLsds7T/SmRRjqexUr5H1pQNj5HbFW7xTyDrxUbLo27kHFxQq9GQKd3WsqHRkpP0UV/Be3Zw+2N/GNOm8Ddy0cE3BAPF6iaNXHCSS14QNV4sKDrQDt6+X/5b//FDHd8feeml8N07Zl4DzepEwwBB8qdz6kwkwW4Eqsi8DvRxotp2YSogFN7amZi6zz+ONcZJ47Th6Aa0AaO+AxpFGMfKxvawVjxFp6MyuHLl8nLt2vV0Tgzp7CSzlU6qA8vQ0GZWOZ6iCRZk/cVf/MXlB37gB5Znnnmm6JANvzSovCRwzexKLrJ7YHA8A+JXEwjZ6Id+8AdL/0eAnHV9mEB2ffnlX/6l5Sd+4qeWowlMtojzcRT1K/pqr7BPP81s3p/p3L9897vfLXpf/MIXa4tAEPYgU7qunLpstdq07b4bWOP04yAGjSs7sHP1T0CZtuMs8AwSk4O6qUcHjvby48iSSUUws4onk7KRL1lcct/bn7J3AM4MZH1vlTn3BjXl+QGfaX4sYOA8qi+Z1Jev1sfIuty19aRX+7EVWIZK0Sa/+q3flk4LG7dt6CCpGzvC0S/8zFGFsrEdPnQoSJuWUdJCf6PRfQlPPbsNXYk8ZC29/Br7+jSX3QGcmTj0kyCF1/ST61ZWYJW5NzGnnI3njBwuWVouuDu/gJPqyg/AR7dtgmfjV8Dx8aPYQJsqQZuNQ9vZvPHpYQ39xg/oiVbT6/PuftLaOoCxjXvpwL/03/tTX/Ni4NUrV+vXwRGpDg5jW5ZiughO1T6AUL8mgUGtKELIGZmzIEP3Xoxaq4kIi4lD2TnH8CKlZbEDcjjKS/m0G6G6XZ99lCzhLa9O3opK25s3ryfdSAC7XLTheII6nYdGG2R1msg+AY7jMMx7772/PPvsueXUqVOF0wErPBmqOptRGY1jouV8IwFVedKNm7eWa9dvLC+99HI5cp+59HaFM+BMZ3a9cOHi8szTzyzHjh2vDhbIySLIVscEx5VceO1my4dZ8Z1I+0/qtZJnnnm29KuvhWGQcHFWV3LXfUqKBifse6CMs2zrZvBo233xmM2C614/zMCpAJH74df1vboCw8f9OOVctZEnMx0EvKGjnTzwv9/8rHPTRGkTB6gZma5kCH2Brbb7yTvUnz6iYvVb2rVubC3ffd8y9ICEO+3yf23hdJz+dYxQq/Gis5N/OykYI7397+33BBU4ExjcI1rcK6st3j1+3Fdx+Wx0T8AoGydfK3SFwSk8iMF227Zr/+x+iV6P2XOu9KCDOnTrlam6D7Uag0U1dZEtMnkC7Y2GymsQnPpGklyNM3jkulPbXbLB00fOchMzQs9Y75enW1c+5pgFT7bq/rDiYg8LluAFt/pFLvi1+Ej/wW87jt696Kjyv/Wf/3l6LrcTHfuc62hm0WOFNE/0yqsCQ6Rm1hjcE5DejrUxEapHuKsD18qJMBHKGRlnqycZDJOOcpWqI4I7eXTkXS2rtSEw/srIiXI5XJkr+HgHp5yiIEoFZjtZEV2bopOy/OHxS7/0S8vnPve5CmbuOQ+4V7Ne6wsmwDU/rUF/g+358+cTCE9WkKqnuPmzguj9/MMEu+ux6eHlYgIZez1x9qkEJAP98F7gjUjlCLmpNmY+qwUBG59j6ZNvfP3rZY8vfekrpUc/QClvTtcnKGWbREZ1bUt6t6TVNykfUA5XUqe/BH5+JYhrPzTIbGXV7XYBQJ22oPo77TgVmPzwVQ9fOw5tMjIjO0uxNXdoPfTgk2O2U+5d1Q+gk5HGNM1zrS9p8h9U9jt0oI9CWr7ZHra/FqoGQSZvl7cuAD15K2d46BTfwNgNwLmbOrLoQqCt3Q2a/IBf7SaJIAZGp7aJYEP/blsYK17LDE/gYJcewNLQ2rZ9aBIiX+pNjjOh0x/Ug7YKCj3ujAtgvAvCxjeb+vk1vJ0Diwk1meEZ3HlIRncrRrs3PIwHk3yP7yxqdFPomYAFKfGFrmjdvHGzfK0D/s4Xa2FTfdG2kbz65bhhYtMcS039gf/aH/vZr5kV3dCnZ4l2noqmSfK3b+1+VacHX5hGUDYTcRmxOzpl8ZEKTHXfjHRABcaoL/W2MnxyrYjrKpKnsxnRKk478qB/+9bN5fqN66nr77EyU1gR3r59s+5rBogQ9ZTSrL3mkwm39glBjoukS2PsQ2l7Z3nrzbeXJ848sRzPKgmquuKbNm3UtawKklsNHA0Lx5OyY8ePLec/+WQ5fuLUcuTokZSnHg6ewTETWqEdPX50ef+Dj2tFdjTp9u3oGAyBH3690rK2qXOGZGxr+x2xB8u7775bK5Qzp0+XbKA7nWjRKXi2FuMUElldTSLSnKNMmWvZquqzAqnD734yW+lIH6CPs+nfGUQ1oeXK+dtWPQEBzjyH5sqcHxrYAqIrWtqPXGQaxzVB1hnLKjs54JJDgg/XABSsALwetPG19HvJHD5Wcmjj61ppPeiWr5XzITTbbvq1V2Dygs7o3H4stZ9bfaxBPXWcHq4goT9bF3ZqH+bTKSrQdcpA+5J7/dl5uM6cy69T7h6/YFXZ2Fz5gOaNk3GYMZSeqIm+JnCV4WOc1VjN352MJ3Tk07Lokbc+iB38O3duVjkz1IuzPBXdJDi3U2+Cdm+xcDursps3r9UnZ+prplLuXPjeqoMgZvLCp3ZOSSmp1WzbOHixs+OL3qk8OiHTfQKxMrKiu4fzv/1f/48fnj59KgUP09nHl6eeejqO0Nues0+crQH+3ntvZ9t5KYSWegEUEctOQU4k8/qFNghyIox1cndIBmeUOLhPVM7qYjUqR2XECTqc8LaOiWNy1AqCKecYdR/a2loOF4nIYnVQ37se+uOYhz1ijwN7MilkeVARzAyGXkUaHD3Iehvwd/7O36kDdIfwLff+3iaHSTlAOTNKPbPUy72hXzzX1R7Hv5Et7nsJNJ4qPpHVxdEEtwwtdu/Bxk7BvXTp0nIrAfTFF16qQCpYkZf8OlmHVZvgsrPOq98wjiy//du/k5XLE8tLL7+c+v31EnK//pGV5+Ejrf8acABHLh2SenBFotCld53nrfrBIaNZshy3SLb+8NGhowp92M7jcL23dvxAsGlJMrHd6UFXq8oQ7Pfo1tVAeJBvBjKa2pVMdI4/WIWafWflMX3AD0BNJurqbrj2RCoFteQp3SJnvRwaPlUX3vhXjwZRvYlnaAN2hAtPElRajkCalc8my6fI0gEDueBH55rg/dFHXWhUsEur6Rv2YwNtQPVBaAh8rlsYXCB8Z6lV+FZFFZhX2zaN2C0rKSRaM9BB/876InudNwa0O5R+re2cMR1f677oT9aUqNilzbw3RzbBBm+8rJDUXbx4qcqNo+6DHuPRZvHZVrycYaPHh29kUcJuPpXBPmX/tLGgIYNJiNz1L+X11L90NkYsIHq1C7TZ97/6n/2Zh8cz6J5I0Hri7NPZIp1ZTp1+IsT2LZ//3OfLIX7ll35xuZWB+u677yxXLl0sBe9kJRRRM/P1YR6BSVCriwADMgCofbDFxsMenDpah9dqbnVgLzPeF/zSkeNAwCsMaKJRMzwnCf50Xp9jdZ3OSm9UYBWIGacCa/7M6Pja+p0ML/Lh8Xf/7t9dPv/5zy9nz56tDqiAyXi2E8miibZy9KxYDOq6P7yuAELHKus3f/M3lt/93d9dfvqnf3p59dVX99pob/XIlnB/7/d+b3n3nXeWH/nqV5dzz72UbUk7OHw2EygFqdbT9sjKZFl+4Rf+Wj2x/PwXv9gDLTZgv0O1muizGEm7GYizaqJUDbSUaafzq8NWO0heduVcgH05PnuhwdnY7HD0IWc7a6GWA9OznV/A63wNgETh6v4Vn2wGTuXTFl2TRwUDxApHGf+ZlYib7vPREaLtfzUJMal0p0eucPW75mTbydx0St+AsuknaXjYjQyOowyvV7BDP6BoGdRrS9caVPiHfvt062EwAwGfP7F90XW/0gAlu0ZrXgL06ZXUfPRK8O0xU3xjXIGOruRyOZJBHgrVfnggXbugla6P4FV52lop1aSTP+2ccevnSF24dOS7eJLlTurlPf3tINv2UiaRdS8f/fHxTbBHjxwrOhYZvTVs3a36SyqyWUFbaKwJ7XpIFxntHB1H8BcrbGO7/S5B+I/8zFe/Zi99V8CIkY9lkF84f345fepkGuxbXvvOt5aPP3h/efnFF5aLn5xf3n//3XRODJulpSUmxRCvzqZkFBJ8CMVJyqEjdH3YOAbRyaC2rRHA01IKGQylXOru1pbxVh2B1OFg7m1n0R+aAmI5SaJhH/zfqHv1dbhoNRNaVo6+neOOd8c4frzpVpbVHODypcv1tLO2HZw9/OtD5XFAsnl/blZJBp8lO9mU3bXFTY3zA7rgO53pCWgNJLxT7jp1dPVQ5bd/+7frXOjUyTMZ7EeWkydPVqcEJfytdvuJzu8E72iCgUH0xptv1Iwn6Na3OETOmhTKmWvuq7bV+RXAG3T8rBKAd+zKrplVaysQfTinq4CrjnJkpl8NltiDfR3sWh1MIi9+KPNLOtCxylJIjsIt+SJrCpUbJK6dbx3Uu8VPXl+hpQ8H6GG0siW67Mvx60yGn8U3+EfpFJ/s1CsIuHTouvQZP4qcIVT3fLBS+XP3vXv42klWn7cyoPi4cvdVduNG2UqeuPQt+mnDFniQmS6lzlrWE7QG9OpUbdMH2jed+HX6SbOgF6AF+KrtWa10k0drglJt52rstU1MTHSrCS0BA0zgdrXCJAe9rNBKlrVu/JufyCtnU2O/x4imraN6dtN38rXDST/YHRnXFy6cTxDiXzeXT85/lHF4JX7Hbq1DE+O3B0t3Nrx27epy5XLw+GN4sAufP+qowVj7N/+Vf+Kh73y/fzfGiiCnsuyLuZdnzj1XgiPoQ6pPPvHEcj5MbyYIUNJrDiU4J6/BtC4N10HQs3jPTs4pvJ4Rs5eCnB0w0OQZQweUgaK0XrPy4TDkgGc56XNxtdWJkRhKGzODAej8KM2rE+GgaWUDh8HLEZK/c+detsxHlw8+/LCeWr6YIP38c89llupOAOm+utZsFJ4VMOIsHINepXvu6QDoy1nMONqU/iu9oQnGcdiBnSLQcub02VppOVwVzC3VyW0G+vN//s+HzoPls5/57PLhRx8uX/zSl5cvfOlL4dFbGzO2juYEYRfoAV5OsdqIPLax5MDbdmAmg/pQfcoduHM0jsq2Ans5aPCdNynz4vPD+57A+hSFWdWKQJDslWSvOqLzvTijfOQglNn0cOzuYzy1EiSnfmqBV9xeDSZXX0nk3SL0lbdOuT501bspoVcmsVqNhI56ug7QufXvQYhGBY0VB76+kHrm79UHwKrbdsCsD5jnqm/5Etro7ckfmDy67DX5xk0+f85loSljf/X8pPtotVfAvTo46JJPm5Y5ctjSBx/VKQc7ufq+AuQqF1qSQe/jhJ7IAn3eZ5IdNNHyNUw1oUcOtnMlx/DZk2/sWr63r8d2ydY/c2eXdeP6jRo7Xj63wLhw4eNa5Z84cTxj8lpwQ2H/0ewIn65Jemxhh4OdLaYFxYcff5hx66OUzd/DNXZxLFZnmv/Gv/iPZWvpd/0M0BBJY1sbZ08nskq4deNmdR5B2SSmi/BBChcdrSM4IGWoyVgUmZmZIfosxX0PDsaEcyx83aOt3SGzSinS0RYNg82AJhMB7mZQMGDN9OHnK3vbSP0NC2aa++kYA68EDvgfLhx07z/0Rr4V6MEEsnezDfxMtWWocpzIV9/7nz+BuHXpp1A6kIx30hkOKz2FQRPMwKAzZ4ZX9HJ1dqajtVfvXnla1YoMf3Vt5/V9oFy9rHvl4oXlmWefWt588+3l2UwwHjCkswqfDeHVYI0ctXVZZfDww7ke+d1zkFoh5M8TI8HISobMBcFnLP7grK3PN9thvYx7xg+dHBKo7iyXsqpEU783zTa3ifzQoX69xMDESx8K/s5Xg179QG82pQMeZMCHLfsJmBmfvYIZv+GbsWTp2in651rnPUFSTwBP4+ajShUkgtf8egDA4Q9oVD6JP+amZJngqz3MWvkzSwZN9Wcw6T1HKAANdXgZpHU+zD9Wvyhege5f3dS7CPUGqsFPz2DUFT7/ZbPiycbBRYV87EYGAcKqq1dkbNTtnAUXDeW5R9piAA0yFC36xHZXr1yJ3Puqz69fvVo7G0dNNXHFfmWH1Fc/BYzTsc09OxRBz2orZTOW0S/exq+vS4qczpB11cfnPyj5jh0/kmB3tcbJg/tHIs+hLCherKfzPkd65PDR5WpWYV40x/ujBDK+yh5WqsoZxGtTNVb+jX/hT7SEgTuZLRU2oxPt/AlwLEEw91ak1WkMFAYEl1BtA/cvWMvrMPkyQgKDD7Iq52CEPZnBrO3QMgrwYSxySAahe/TvcaraSmbZnbzVWh24Ft8+Lzh+NJE86OTWOYQnU+lF/vC7Ht6RvLZ23/nOd5YXX3ih2rbcPr1wNOwMgN6OCORH1sP0ECgadcitwyKfcjrR4fTp03Xfj4vb8Iytw9Qru3btWm1nO1Bn4jjQQQvs9KVxH1pfvXopePeW3/qd316++tW/r+TiZOPgZJrZFL+m25NBDw7O27yVzcCmG3zl46DqyUKf/mhVb+WvxOGPH/eL3GTs4Adv5IaDVh287qNP+4sJR98YIFCPhQZ/8joOGtVv0aPzHcjYqp6KxYatz6E4uIDdgxqdqJRA1oNSn4HRv9uQL35V5mkZp65vJ3CF0GMwZXDJZKfiA+jaCRg7Pmg0/bHbJPVg9BKA6KqNen048sAZaNymPzZWBrRlOwf0yvSjieJYfIk+xTs4Vj7aTp8A+PK1bQwe/3fv0L1sbnwkuN7J2Ci+5Ez9TMhk4hNojjy1Ao9I7gVTW2ttj/sYXRkmvrIcWq5dvZKglYCZ1aSjCb50+syJyOkFa31gBXtwefLJJ2snUlvpyHTnNj/NRHPYZ7l3wRIYU+SaOLHvz/63/zBZloMR2EC2UqjtYByhDnoPHs42LEEtgaOMmMCBSc3uuTJkOeI6Y0mA802n2ZoFtbd5McYYmWHktSlaa0pBRd2iFYOQB53q4HSi1cGt2zcriPhgsRdjLZHxe5AB8uBuZEpbnTDtKFvRP3JfvXqtz5nC+5vf/Ga2dc+V3uNAOlHgrZ4IVBknSZpOtMXdH5pmf/t0QVOAoiN8q0j0tKGnK53nCse5mHfB2E8ZG+wNwLXt4SNxnqwUrQx+5Vd+bfnxP/jj0dUT4mxh4sCDq54+EnBN89Dt1yQM9lu3+kVkOijTbvhIjgyc8ah3P7TgCCpkO3wYv962KQdt1w6coZQGbbuyVYJNDcD4yccff1R0+50kDzTm3bQOBGQC6F6+cjkD5X7hOmAvu6ZPhqdA+TBb7rkfIJdEdldyQCn9ZOrfY3rv0ez+Jov+gItG7Tjia2iSUb02NYBWGqX7mpfUD46r+mRqFV82CowNJW2s6FSV3VKWwiobeft8MWVpa0zMigwPY1c7kxjB+UMdXwRGnuFnbHqYleJatdsGWiHWJ2fSV6R0tpiBUDpr46qf6xwwwUR/8CW/N1pCB8avjYk5QjqYPhO4jFevStk9mdwc8Pd5Mx9xNtz9ZaLgq2QUU9Cgn50YOapfAr1I6ZVmja9//V/4bzw0IAjJeW7eurGcO3dueeLJs2UMH6c5uD/M48S2LLV0tgqKkgZRfX3JQ8btR9gEMCPYTqrnDDWDS2lfs8hqGEIY/IKI+3rMnQ43mLxkWnhoMqJZp2bXOGoiu9mDfN5lcZ7yyScfV0eeOvVEOrg7bJyLoeGqd3UGg+blGPjNN99cPvvZz1aEV08OhrEQTeMyFqAvHcgqWZofiEyMz7jaGuzqpgzvopU6gDa56C2vg+CCOlRnz+B6GAHn9OkzZbtDoeMM8He//vXlR3/07yub3IqjCAa2B2j2uWV6IXRT0K61yo+PFeWtzHDo6+s+NO9+qMEROWoS0WHrQLCSrSdCoTsOhGT9WG7qbSkE1Hl6VOeIodNjtgefTtPW2apPJjhsxvPpp5+tQFZOyLah0W0N6n4SGrcqWX0xIlotI51a3vKxXOlbkIZq0S+9UjffaFtbruhOFrLO4/u2XQcm/lJPVNt6zS/lc+wyZeVXa12fT+6CftFY6eW/6ityCUIC89SN3a1q0FC+h4d+rpIy0ijDm+8aQ+7ryV3K+AooK+C79uEsPug9fQxsZb2oyg5NO76aa52paRcb8YT6GqTQw0/brY7ujfP+4oXWecY20K8VSOmXOsFS+6HDv1pH/dd9Dz+oVe/c26tOYo5xZ0KsXcjKH5DfjkEA3vd/+d/8aw9FR++OOPfwNO2zn//c8vKLL2Ubx7gJMLfXp48hI9DcphgGIVxPuzJAjoYxwRjBCmyMPIr192W1wnWfOspJTzzxRM/qUUo0Z3gzAkc1CCt4WW0leh8+mJWjF/IS3T19u3HjWlY2x+qbR71r8sKLn879E+Egeu86kJFsRWsVY8ZJ+48++HB54403l6/+6I/WDKNjiFsDwIQcq/VZRb9Qafk9ZzL1tS2ZPcA4po40U+DH4jVbJLCrLzswRcoN+A70uiXb4eIdO4ap66WL3jW7vTyVpfaprNp8fESQ/Po3v5FA9gfqXMzXFBmkHMZqdJ5qNc1mxdYlf2SzpWAPH3Wyde5PDDTOvdiVP2lkQtLWobKZkU2APoF7P3TqTIbzhJdByAds8T2dtv13PmbQsgNpPHr3dFiQ8GLzgWylnzz7ZDlorUICtZXJX/kHHXI/kwA6dHVcUN9QuuL6njyDksDdz6vswe8zI3bpwFFOH99kB+U1iNNG4pdwBFFQcqdcn3bfhX7yZJvJZ5LKCXJAUCwd5Itv7EKq5GPO1PXWsQZwyotGWan5tBwCWeskD4cdyOMjU7duenLcPtU8+tUReA7uDfrur7YdHG0Beuxa4RqT8HXxcbDK51JnzIJGBG75uv8lbcpHL12qPjcZtbxW4I4nDpbfGy+eztutpOOLv+Ck34Dxzdq22L4cQD0/jPahZTFxOLp2H5Vu3o1LfvQAaAnWNRl+7X/0p3VTDVBLwLffebsGz9k4GiEJpPPKiOkUA8zb5gdSdsirE9GcgxHSdup6VlgGiv2uVyt0cnesDu7ZsIXIUjSG6RnSgOkVwKTZlmpb3+Vllki5Pfb1bA39yvbJUyeW06dOx2AXlguffLK8/PJLyxnfB19ncXE0zmowpq0Vj688ETCt4Dicz5f+xm/85vLjP/7j9coEvcph0s57Nun/GmxWipxiZk6doBN9d5fgQ07I6pwPoDFbAk9sVXeQjC5mMB2e4KMT0T77xFPlbCaHixcuLJ9kNYremazInn32meXy1YtV/3vf/NbyB/7AH6yDTl8OWW9TZwVdgysWZR+89BUZeIqOVnbzZj/c0J9+faagBk6CS1Z7vWLIgM4fufSPlZfgx1a0EUDqqWMifK+w29FqdadBujm55W7ouJVMbCaADz/4oB6hO8z1EEnfWY1UIEviA/NKAJrkrpm47JrZtxy4g4egVsHoiP41OAWEnrD0DZomin4nsber7YMtX4mae/k0C++01V/0ik6SyjkGsQj0mXEDpnYG1F39E0+BM2K2vnyE7QkWRL5cq5ZcPbllq7IvtdN+7wljaMB3TIKW/2rs3OMXLdtMIHX0E7+uT7okqNS3OgcHb69Y1LgLAzrWONC39F/7heZ+Fo9uE8QBEZTVWVcmjNaBrToojrzk9xqFYOO87mKCWtki+Ma3QMfPr2WcKhcb+J0AV6tgtg9P/m4MOg8Va/he9bO6tHPVj/sP+mSHT8yQrxc77G9BZSFE933/zr/+z4euGf96ouzl5fXXXq9HmqfPnF5eyqrsbAIS4QQAjdnDTO1ntTi5OsJ5vC+IXbx4sTrAoTehOGtFbUucmLAPPDmaZasA0cGDIxsjgPIUrUgcXNdZPl+6/MlyOYP92rX+2u1jMZiVmQPFVz/9ail99qln6xGzgHor7QzU4xk8XsgjjwFqf8/p//bf/tvLz/7szy1PP/V08fSlh5xFZ9eKLjr7xtma+QM6mSz1kaaUW9n0qnFfGbW+6C72qaBgJkr5jQT4D95/L9upp2LXU8uNyOtFUQ558fKV5Um81yB09fLV5e233qo852fHI8fM6svy7W+/tvzwj/xYOrO3RrbV/XXPd5cTRzx57kALxoagnDlt7tbqJPXr2ZLzt1lBlJ75MwjboehL7363qFKgB2kP4lpVpJhj4+2ec971Fnbk35/BZ5z6iNUH779fZ5tH0u/HE8TIfz2r6dOnn4iTHyva5UtCZniRBy2TZxHzv0BXYoRujbpVJjoHRfsBeVvvQ4cTeCIr+apfgsvx9bGBx85Z6iefQZ0/Vzqr4+cVHKLPzfS5fvdxtNOOIVa74SM4s88MVL6sTjKoa6JJ+c0MbBMP24EOEDwtuBkXaD2437uC/iYaZ1aZMOMHNEWbX0km0svxHfS9tuBaK9IgJhzXJCAY4MSePkokLJkg2NU3ZHh3C3/js8+s+jUn+E2vJ6rOtx+how0VfPW7IP7mW2+mzBcbnKw6oNxCxYG9cYiuMTer3vK/6MC+dkvey/S9gB5cmPy8HuUtBkHL9/7vT5+YSPhDP+XN2Ioed9K+Juv/5Z/7b6XMx19+uwlGaJ89PJEtiJ/jP37i5PLk089E8d46zQep70UgA11gMkMyH0WtyjrS9wpFmRkiU0vudz9cIkJL8ECd26SjakkZpbWbwQgfLYpfuPjJ8qu/9Msx/rHlVAYE46N7M0GkHsUePb6ceuJsfQjcGdONzBwe5TJInUeEjtni0qULoXd0+fmf//nlD//hf6C2OvdiwJ7drTasJu5G3gTo0CYf5/jk/IVyxpMnTnH7zIbHai8vkDvvE8h4jxXY7ayCdAqdrSDPno1dfdFiOqLOaPJ34fLF5anYV4C4WTPsvVqS+4VmT2o4ryc83uF647W3li9/+QcrKAnUly5neX80ASo2OBT8Di6dDB6gT/H3vWhRrOTpByOc0sQiMFlJZILhnRk05bjpA6uJk5nU6uwyeNVX+iPtOZXAMMHLr9zszdwZUOjlZjkUHPS/8+1vL/ci57HY8V5WhJ44egXmi1/8Uq0o2L1ohlZ9GD7y8TE2Qh/r3np0sKFjBChe+lR7bY+dOBYe/XlOg9PRCLmtJA10AagCRHDRsKVCamzRu4EOJNoJ9PjwHVs6dptH/gNoedfJ4FXftrKF63cK2Z/db3i9IcFc31udKreAsN3X5smnzka3iByB6CNZzQhkfBKQv2wQPnZQ+oo8M46U5/+66k9Pi1NZssk7Xjl56mQmR68+9S7H+15hWzrCS4NezcbP0MHDSmjsxI7aCthovvP2OzVGXnn55eVUJl620G/08OUI9XGjtC37ph96Na/trVr4+KwmezhHtaIU1J/IQupI/CHds1y9lvF37MTy0ksv1SRT/ZY+rC1l8o4z9v3zf/yrDxGwRXr/3ffqvMoZl8NhCp05+9Ry7OQTGWxPFxEDuz5eFAcp6Sgdx9PflOQktX0pp+gVWztSnCDOS3gdWNGb8ZN0hKDjSQoH0Y4DUFZbwjIoOX0Q9eMPPqz29QHy4H3wwXsJZDeK77EE3n2idviezLbzs5/9fA16DqqrnavokKsJFmj8Z//Z/2v5qZ/66QowjF7Om/Qgs/SDBBI/wsJhBDLvwlgus5HA7sPGtho66njaC4QnMihdrQJvpHOvZJUrIGFukNvCWu3OoL187XLpH2MkgF2qL1+UDEbnCxzm2eeeXj788OMEw0vLj/3YH4ijPFjORAbfq6YLnPfdt6XivEls129SH1g+zjZVoPN1zqfThs76Sc/5T/CtTz24jw8cSZvb7JDB4F25Uz59cOZsJrbTFVBMSAeyFSO7RnWOEl8w6NgVePDgjMwTMV8+mYJ6X++tN16v/jIReEikr1955ZW01bB6p1atFahiW6t+QrZeXinRPxHBDJ2yhxlQ5auxlYnKi6IGPtlqgq1gYIUgKLU/8SW+UQMg/SRgZYga+yXCvayI+F+4FI1awR/yUKK3a+rQmkDWvsKe61nNhr7BLZlM6olgcAU0g9anNNDvF0/31arKi9nsxldN1HRFpwJTbFJ2SEARyPB1TmUV6An89LsU8TSs3YBVTm+b7y8fffB+0fzUpz61nMjYuBPedV6bwOq4gB8bYzia+Lx2gj/5GEfelzkAOl26cLHG8jvvvB2+D5cnn+wFhPNc+gh09fVSxT/XyC4oAnyNpw8zlu2MBCxPNm9c9fDOufHRWpw4yjKuzz3/Qr1npp+tyNiYjmQqz3nm2M2v3coWhag6w/LPI1iHvR77+xD2rQwcRD796U+XoIKaMzSfz3R98smn4oBPp+7ZGqhWJRJlXJ2XPfv0k9m+WfXcXd7LNouw7733Xp0HMUadIa0ziUBhwNlWUYLQOujDDz8I7k3eswaCXhlUkInxrGSsJG9k22lW8L1dT6aTy5FjOE7IkNeuXGaDWv28/vprva1MPTnqPZvg3c62B97HH31Y529Xr1zKCutmBpGng84rsoXIoDFQbW2dFehvZwcXL3yynD//cb1seO3alZphLN/JW2drGZBmS85tRj5xIkv7dI5ABl8gkHzDh7f9rTp6+/Ygq+QXq/Ns23W+QWGLKGgISGTl4NdvCIjXliuxST9at43sgaR/yeHx99Vsyc2KBtUd+mXGFGzKFpmgTjmnO/dc7HoqDsSJbPd6hVSvQPCi2Le+JTj09VOfZ/X29GB4Oct7P33+bhxeAwHExGmbxl6ONDwBxZOMBsmNTJiHjhyrSZOjq68nVOlvb32b+X0dkg/nC2T8RqCBUytvKbKwlXIyype0uc6ElZsMtvhCHSP0E0B+wj99IgEungdri+fAvQejcvQFRy8P1wfc6ZXkiEU/8MlagaSNhyQX4xM+nsPnL2cl7kHViQQs9VYgHojYLpo4+TzaE3wbOpjYWsr3O2D9cjW+rW9qcs1/haf/PdG/Gt/SxxGz6m2X+Rtf0caEJujh7R1SOlv9scXexJA8m1UAjj4fffhR9DxfNtOvApa4gYax70gBjLxSTaJhWKu2LGzIbJJ47vnnimaduwZTshDQ1oqV3xeJ/FeTWMprB5F7/A+88MTyNTd1RhWj2yJBqsoY2IurR487MzuzPP/88xVgDCznD2YlSpo9JDCd28yKcwke81fnffzxx/W9XDpbYpTa0mawXU005oBmmFnVTSei5y33msFCTWC1rEXPNhHgXTJFF0YlK3xR3c/CCVycywumrii//fbby3Pnzu0NBlDbu9C8GGf0qf4KOtG3l/gJRjE8o9/O4MLPysn22aB8P8H5Yra/ngBbMqdROeWRo95j8xqEr/05WjoKsteuX11XIfvrHOlOtlsCQX/cqu0ncOJ1K1tV55aKBSEOef1WJiH95RwuM+6VBCYBUPC0nT0UGWxpDUyymnDo66DYlkAgZGIDEZ3bWS0ZFLdDowJGVou1Go8vJMKHZ6+WyVb2iiz8wd88OQWCR3ddrzTZpc4G0ze1tdBHqa3PNaZ/BDHbGn3u83TWOGc8cIptT5w8XvYiiwdRp7Ka6GBKDr5q8iWeSSYTTOxnIGM/zm5CKOcnUqgb0CZqH6Gp1Ufs1ROIPq74Vv1NpvqGiNRph5oBaOKhi9STYyatTBx82qcm2BBvwc0rE4LUG699Z7l08XzqPPnNCio8/fL2U5ngBcmPE+h8o4on344s6AjY2jhw9TcBxTGOvInctQNZ86wvO0zb6+lfQdUZsif9Jmp9e/HKxf7USORKwxojxrzVLvuaOHuciwv9qhOgK8Dv/ayyfZmEPBtLxjLZfdWUNpmXKmiNDlZuYsU777xT95964VPL2SeerAn8ww8/rLF1rXYlV2KrixWkTeA+3G4xEEKRoWOUpCPZ6cCrzx7+mqBEQALZPlBCI4HLN2E82NeH/RyaIBxNgCvDJmGkbQ3uKNIRvJ9ISjXD37iyfPe731k+ygpHgDSAdKZOM8C1cTB7IltDKytG1fajjz6KUlcryne5T9EfqXsD1+AfZxb8Yp04bWSNc5zJLNeDwmolwSyORj4rJQ8JyOhbKF5MtPeNAQ4mOS5HNSguZ7ayBepVwLGsAJ6oASiIWiazla/s8fqE9jr8ahyjVmgJXkePJthnG+bhgvMkrx44H3NmV2diGUQXMgtG5NLz3XferYDjVZaaqdIvHI+9zL4mmbNZ/eKjDbq2je9na/3h+++WrgKlIEdfuvhCR051NqsXKyr9atB+/FEmgDhKrb6Dpw84CJtbmXAyqx3nJ8dC48PYulaoJqJL3e5k6g1W9reSEzwMNFsh8nNsfWzCMdvfTd/1k7s4ePTXlrz4O+RV5ssL+NoTCVwC8DNZLTtcPxo8viZ4hmQN1nhe+CYYZRBEnDpjvJ3dxbVMVMfTvz4zeOPmtfDMljN8fQVUOX1wryS46vuLn1woe3rR9+gRqyC26KMJPEum9AEd1QlmZcPw97DFx2zY0U5hxkOtRJNEkgn6+v1yVmOXYge+wVJWt6ksmnWWFb9zFup4gg30gcmndI6vAeMPTWUmYxM1echHZrrYEfhgO5uYQPhdWlX/Ci6C8NWrl6NDP2QjwrPZvRw7crweiPm6HVs444nu6PIZ8mjHB4xb4+jOzVulQ1jVOD8Rn/D1X/Sss+Uak1DYpvUUAwRRNN/OZPrG62/WytCL6R568RXBzE4BH7s6vs+f3JND25pIA2x94Ic+98zXzoSxH8pgxD77OVRbCUHl9p2sTq76Zols7SIAxl4i/c53vpst4vv1ZX8ffPBBKfdRBsd7731QAlh9Wc3U9ibR9a03vrucz2C9kRlLB3TA2FevT/hOIktKh96XPY6NMzOgQQWXwAzR75sdLscWqS9lQHEiBvI0TOcLLvPRJw6DhlXOzayWLl++Wg7Y75u9kOB3d/kg21WzAv6Mw2EcFAtIn8SgvXrIclfQCn+9ciSOQ66TZ5zTOadKoIyTCEqCmOTppCBSW/TgCDL0YlPO4+xNQFDmqd3VK9fr0/3zfWd3E1SdCwmihxMQBXN98PzznypbKPd02ZVzeJJbwSDOZEtAj/4MqqfFPVO+8857NYFY/XDSl156oY4C3hMEE2To6jdC6XvkmGDqc67Xl8tZYV44bxvx8fJuZmGrI6u6egpltjRMgqufYorY14rlUG0NfNGAfvAy7LUMAr6HT/d5D06TBDltb5x5sVGfa/YW1LmoQ3KrHoFD8Bbg79+/GV98bfnN3/z12jq9+cZrCdDvlz1OZRVnQF+LDAZFHTtkCy94GtBvvflGJb5w5fKF+FRWelnt1Vc7s2/8wTbXIOmvqvIw5loFcEHdSkeAMGnQr7ZV2Wrza3rVzyEmlldwiW5vvP76cunCx9Uejkm0fDG+YWI+le0TXvtNTpGhP5KVFUzsKxjUZFEBLGtf4zeGtppyROA4RbBgW0+x2QZN523vZ4ySUR/h53wSfe/+WZ56iOD7wUzOHmQ5q7by9YqMPjAO9Qs5O6Ddr/NO491nbq347Tb0Ez/jAz4j+Uls7yyLbOwhyEWd8hnxgb/pCzuDNKux9cKLnwpOdhDJ851Pf/qVCm781ZNJPswOGjjg58NWjfrrwCtZkdmHei/JbOrgrw2XZX8Udlj39DPPJcg8Vcs4+1lnGw7SfRHjiRNWKmfT2SmL0AavAWQGsOzkBJbQBgEHNP9gfPKkpxttHFBfEOiQt7YkCXBZRTCKQSNA2eaIxkczwCzVrRROZSAzqANes5Lt1xNPnFmezGpMkBJszApX0xGglurR1YrLbOsJiX2+pfT1zEKM550tgVdQYSi0eYnO8C4W2Z1jKCdfBcp19ajTzcy2bzrJzGelpge9+6W+Z9T+TKarMx2rLPf05sxe7agD3wS4moHqkwsX6rzq+edfqG1ADZ6sEGxN33zj9cjY74MBzmkFYGalK0cwo7GPwCfokNlS3qDnVOBTCZIctQPUvQrmVmG3s6rxDiBn9oTx6chrZfxx2h9N/3IWDmaQWiHUl12Gr63Mu2+/mYB9voKYVWUfFvOCpYI5G6LZ9wlA6YuyZehYddu+vPXGG/WllVbfH4XnJ+c/yfX95fXXv1PB62HwyelrmgwY8n6wbvFtq955+63mH3s483zj9dfqdRhnw4JTz+6x8XkrJpPjpfhNVg7hdTsrDtuySwl2H3+s7eu1E7AatuIXSNhaIKvXOtJ/dX6pL9NH7OJ8kAzL/QSQdUKLqSq4PP/cuQzcM8v5+LFvUxF4+ZhgZGHAVgKLyQlNq+WaMPLn/S0r2pOp18ZkwKfY4VImNrqSXb/Z9te5pN1DxvCJjB3HKaBezUnbDz/4qO6dP96KDzif5If9wKMfvDgesH3WNwKyFatxZId24vjJ9KWPLvUXbfaYuJexejx2iW6x//mPwyMyOs815jyUIpM48vRTTy3f+da3ymZW7ewqf+li/DCTUdiXj9D1cGLMBFZj88BXXjn5tbtZnjsfEzBspW5HacGsnnLFSGfiuC9/+uXcn6lyM6YZ22ASEX0GzhM8A0Bc2rcvA/rG5cySnpg4l3hYe+LwTKB5soKgj0A9+eTTtfLzsMAHWe1OzkaZVz79ahn96WeeLqN6XcJrBt69skWz7K2DyBjkSozh3qrSN68ezuC3BbySAS4g6QCzGIMfiWGuXLmUJfShctBQWj75+MLy2Vc/V055LDpdMuiuXUy7w1mxvFhPYqwC0ZBmhXXu3LOZRRNs48C2rBxF8OKAzpoEAgaux+YPPZV6poJfxE7waGfGw0DwIMH3vNUg9AQybelq5hWwraIE5GNHzW4JUBlkAnsF1wROS3VPfMIsQfyZ5fiJ07G4T05kJb0OAFfvBNbrIoez8orjkZGjC7gOoz0wIBOdfIuE7alfpNI+3lN6e2XF6vH9DGbgFYcb4c3xBURPonqlkutNcmd1fvHjDO6M4/C4Hyf3kOD6jXmnKLQDVpwGKBvTX42gxt+sDJ562lGB11dOJPUrLB++H5+ygsrA5Xtk9O6R96M+ykr7RuzmKaQBdzp+du2qgXOv2lzNjuH2rWu1zYxAvYu45P3EazV4vNd05drlrOQzGWbreiX4H7z3fk2GHvroZwFLe/3m3TmrJ4NX4g+14rp7K8Eyq7fYYnkoiN+PL/gST4fnfpfSV573GSGaN+PP3qznn5cTUJ/K2HBMksah52yMvLaDXq24XX7ggVvGfej4DrV7y0fvvZ0t80fVD3UWZ+KKznxNQOlXU7IIif8eOnS0fmtCEPVQ7lqCuyfwTz9zLqvD+Gt8wZg9fDB+mN3S+QRXOytbehOuoyf+6C0Hqzrjk995ad1K9OSZJ5dPvfhy9aGHdVcSfL2GcisB8V7k8z1u6fFcryX4nk/w/SD+FyXTB4KdNxMobWFiDNtBWL3ZQfIXY19gO/DK00e+Vh8JOHi4BpvzMp+vPJboeunilRAxu0chL4omYHnN2RmPjwq5nsmgcah+9vTZ5YlE+efOPVODwNmDwHg0ON4LYmROX4bNktc2yNmSAWjl43Oezz77XNXrAKsjCnnKY5b0dKTeDo8xzZSXQt8eHQ0DXSc/GYM/mwBzKbTOZ9bWYbYH5KjZIw5nRWnlcDj6kudStpuf+Ux/jY/D8fqoEyfM9ijo5SR12JgOFYBcGVBQtiK9nO2hQWgbXQMwfaC9lY8A4EDWFtEZGP4Gr8EoCILaemVQChroCFiczYMDqzurGCtgju71kKef9RnF/uoiy21PvurANlAvz2aWpXeiWuh0ABoHtuJG83T6q4NzryjJVPwyMDik7ZVZVlARaAxsNLx68+C+w+/oFvpnzpwtB/VqB7vcvWtL209vvXT71ltv1MqpnTFlkUXVrZsJPrGNz/SSgSOaXfkRuzkeMEn5aJNVI5yTmTz1Udu/v13kdoImfIkP6ScOb8Xx4osv1URr1e74go7OZQw0utgy24bpI2do/A0NgUXQtAqymja51UvXCTCCnf4hb60KVt7083Iz3v1u5f30leMEn3TxVPh8vf8ogNo5sJHVOahtU/AlfuBYh/8Iuk96CCQwRE/bfTysyOAK5lbTbNI0fQ74eL1M/X4CWU0cwes5iP/2Qb3+9vrFWU/q0xunEuAFMatjk6J+sKu5eTsrpdi83rNL0DReHQu99tp3E2yvRC4vxCaIxOa2/T1p98vfJruLWUWdyuLgh37kR2uRwa9sGZ8Pb7jOJ038nqaT6W78rWJEaNbkmz9XOviqcgufI+JF7GVFKIDVCjVJvx343LlTXzu0/9Dy+c9/cfmJP/jTKTyRmeBqgtnROMSxeuscM68yfObVVxPssooKQYOYcJaF+9Op5VQZOO9mCf3N3/t6OeC5Z58vJ3//gw9rSWprqfMFIEblFF4ydDBplXc1AprFHArzfIe3t5LqYxuZdc2AcePg9Ls3tW0LOJR/4YXnSylb4GPp0BdjMOct5DAorUZsGTig86oTp44vH2WZK3j4UsOrkeW7332t2ty63a86cEaGtL2VGBx+SFRnOzz3ZM3nLs0QluC2y86ZDBxOefNGvzenre03J/IyrdWZs4Z2QmcHXrVwJhZnjhdOMGSHHixeLDxcLygbUL4bTLlXBAS1OnMIIS+Z1mdqAmY72/1zz1qlnSins3pop++XMPWDfnG0wH61JRd8g1OBLwHWeYszCTocygTm21DMjt5tckTg9xgiRlyvV5908MTX+0W2knVonvbwyWbV/XRWAewjSAkaaFsR1DlR+vZC+opN2LEmIiOznJscfUjtYYAnvgajLTp/Qocez517rmygvwU9X0JQASRBxxkm+9JLkHJU4ekjfoJgvfaSMoNXEDARO8JAn73QxIPvC74GnKAAt87I0lYPWF1/Eh+7nFWvr0CyUu9zqv51en2AFv2SCf2sxjN5mnzZ5OSpM+VvAtjp+sJTh/9HMoF03zsgNyb4Jt6gdAtfwdXEKzBPP/vuPn1zLrY5moXKa9li+4lCq16rqAoS0dFPHFqV8RljDG18vNtlO343q0yrx3lFiK4mByvh5zOB1Gdpn346u7hPL2fXfjYBeTpMN8c5ztJPZuKto6rY0eImRixbSvTnG/iyrk8ROFrhH/zHK0HH49v1cb347IE/9od+5Gs67OVXXq7BaSvprMV5iaeU3jY+cyZ79CzRGVXHmGkdeFolXbzw8XIxq4oP338r+9uvL7/yK79YZwnOVCxnPTp3oOcD0JaFDGvgEJRz6QTOYGtXn0uMUaRyrMzIzuw8HStnZozMGBzQFsnVOY4t0ssvvVQz4BPh44GFLytEyTmCqxmO8xl45z/+oA7mlVsovBDjm5EsowXu2LGiPEcjG1lrzx8vMyh08Kc//Zni4wPctVdPZzsgvRZdHZjW2/AhZKXjjMDy/FNZetsvmmU/ysC4cMlKyiF3v9dWzp6rBwUGqKdiL72clUUc4cqVa6n36suB5dvf/nYd+nuNg5M4l3RobeVhO0YvjuNA+vnn0+GxlfMl7xTxFsGAA3CSfbFzrajiNIKGJEjqFzYy8ZhkdIrgoQ15fKriaFZ1T0RXgcfsejTlVjfXspUyc9crIrGL2bsOw+OEx4+fKod88ZVXiqbJy8rrcOxN9oPZ9ltVsjMdpJLJ4M2EynYcvHW0m96XFcvNmrAwqtVcBu6N+IKAUSuN1NtV+NyqvhKwyGXw8UVbXgEQLQPTV6AbTLYwtkcGWX20JwwdXpssjRV+IDBo55xZMLWjEcjYmA5eI/DjzLa+NSE7n83AFTw8XAMVgugU+lbTXtrml7a5RxNQ/GZqvR6UlZMJmS4V7D3gCS1+CgRFethSO1ZhC+ei3vHD00vUVtJWd9cTrLy/p9w4REeAsz3Ew6tB7GOHVJNL6Ls/e1Zw9b7bpSxgEnRir1t3MvGFpjH3dMb4c/HNp587l3H1cn2mUyCKaCWfh3+2v95BfS6Ten0r9amTsdHNGjv88OX4hu20F3bbDy/G145V8Ho2/qwPrcjqDDn2MQYO/JGf/vLXLlz+pIKXs44PPnq/ZoDbWXY777h4+UK2fRfqrKBe4kun+Nl2h8wGIKe9nwh97eony+uvfysdbhVzu2fQ/b2a4IR1rpYlJ0FtYT/1qRczyG+XQvVyY66icz3ur3Ocwx1EsjXQuejU7BLjMbrVgkBpiyRQWoaLzH6SLS4XZ+rXHGwNzf6c357+448/qVnLIODwNTsmIL786Vdj+BfrjOmll17JEvi53o9XhwoYPYOaVchD3v71I0+1ji7PPXuujIvH5z77uepQA0+nnTnticyLtVqCK8AB54POB55++mzNrp7sGXRmT/pzVvcOOx38ns4Mzcl0vtUI57B99EBFwH/hUy9UMMDX5ES/Z595ennzzTdq29w/sdefo3PeZGYzcdU5pa1GCMYs9a6aJ071W51ZidegigN6jUMAuxR/uHb9SnA8GY2cqa/fcMiq0BvktvXO/LxHZ7VtZW0lLQgLoFYa/KDt54smM9Gljwwqq2Y2tk2eSYTd9XkdFaT/6S0gm4boKEAaIGwG36qGLwhG2lqBKhfIPLHrI4CHGegHa0fgp9Gcb/EDqz1nPgKgj+pZMWeRWcGWD0le9kTP6tbKThAjk3vy4GsV1z+88qDOZa12GNJqhZ8LxPzhevg4FvE+neMMZ758xuqemoI+uQxWX0NPF/6LB39xZKDvBWC+4pjFhO54h21N3sA5NBtp36u6s/Vu6Fe+/JU6jvlUfIe9jTP8gMMI9qqHdJGnztzSpxY2T8VnLSA88QXVt/G9h7HPkYxTY+ZubKq9V5kMOKs4/E0QJlirNhOEBx36lT3wN2brN2KjA1s4Sz+U/iefia0msfDhAfpLPx74ymee+BqTPYwgvNh3dDm4tb+taB6H9tRMgLFNgcPhCOaphhnKx3k++uCD5VKMqMPvp/OcP4iygoyoeuaJp2LwBKhE1jqgC6FL4VXLyxjWrLovApmZyxGSGMeVAxOWs3ACZZbClDJwfe9+Lb2zojsQWhyZE1hai971Ae8U2OL6qA/6lrjoMwh6NbNltaaNb+Kod5Q4aPSE7/wATS/Wml0NtpsxfMik7Hp6PfbgJHECMyfanN1sZ4A5JxAwOBF+grIOq99DyPXSZW/0L7XUv3z5WlaaXkO5s7z1xtsV2DnpK6+8Wp3qNRh0X8xqzTnJW2+9Vc5gQAvafoPUgOM4DvO9l2OL4ByCITgMhzr9RPQNLmegmwDoLMhK3EMcqwa6mExsta04rda8uPnOu+8un1z8JPmPIvP55dvf+eby7nvvhNbt5fjRE7VNtJrzuoS8N7OfiA/Yflq1eB1GsDHB2c5UYIgQJieDz2qHjHSyOuZ49RAitiML/fitwcofyfxUgraJwgr0xq0bNRisYgXFKrt5bXnzrdf3znTOnesXvH3Fs99f5O9306EmQf3Ed3wm0UrLk1V91ofZ10s3/Qi3ZWkw4AVFAc2TUBOK1xO8QuJTMgKGh1H6wAOtmlCePFt97atzBBeTCJ/wsI1/k9/Kxrt/3sX05M9xiifrgrKjEk9cv/Otby/nP+knneTRVv85NmBfRx4+siYofvzJhRqX/J0PXbjgSe318vMr8T1PWr28+0H6maxW9F6W9srT+U8+ysT4SQUdcvp8s/FpLDti4X9sw878sj9DLNBeX24ncFvNmUznlSQ6kMt4Yo+P4l98jw7s4TjFuTDgH45y2Fwf0kUgP/Bf/0d/9mtPZtY9cDCriqySDh46ulzMNuapZ5+v4OPQv394No4VnCNHfUYye/UIf/iw5I3+bK0eHKhB5DD6Ga9rPPVslpgvLM/FWU4cO7ncub+/PrPpGI/D3Ioi3hk7mM61PtmfmUp5ZMyK0FI+VBMAbqcT/KSUgOMHbb2j5EOkKYhSmfUSGC9kxSIYqjt6zDfcekojmnsb3vbCOZVftfYCoTeubY/w6/dpPBW9GYP6DKQPJgucHv+bicwKZlOBCT2OwYEY90BmnWvX+zyJ45oArNzcG6hmaA8xrHZ87CMuXrxtbcw0ArGHBbaEzzx9rlap9P8gAdf24XhsTU8rLqsWgcyKVP2XvvSlWhX6uNdrr31neebZp4umAeG9tD7vuLa89+47yd+sQGYLRS/A4QysCjjBF0QEviuXr5bzsJPAip/DYCsEKyjvFWYNFEeyRcvqJVt2Rw7O1azgP5U+99DG4/T+9MH9CqC+eAC/K8H3XWpvv/NubZ3Y/kJsYMXQ2z5boX4lR1AwWDirMzlBDfRKw8wcyMQq8PkkhbOy3CQ4dVA0GLypbhvIBt/69rdiXysmKzme2E+9OrgkED4dn30u26KMhycyQI/F7z0h7Cfznqb2R6SAiU/AqsAVelZmgIwCLr2tNjxYcoZpdXvG07/wo5/AgoaJ37mzQGz15UzSDsZHAa3qBeneame1lUDjI3GOXdQ5OqjXkKxUMj5c7SKsQtH3GpLdjqBiR6Bf6eudOjJ+4QtfKBm05S/4Gids4yXoe1lle5hW4yV97zz2ww/frzFjBQXfwuR47G3BY+sqsYcNs6fhtXHOKl0Q9LKzFZqHUx5u8VWTbH0LcvyN3Fa7/MLRCx1M9hY9NWZi4/INnZv+4C/GWgRcDvyhH//q157/1KezAstgO3Z6+eKXfjhLw9Mh+PzyB/7gH1rOPZtg9PzL2bd+fvnyV35kefnlzy2f/exXsmJwMHlw+SN/9B9dvvzlH4nzPJmoenn543/iv7n82I/9ePbVRyN89sKnEgwTXK4n/1N//88tP/hDP7x87gtfrOB4I4q8/Mqnl1df/Wy2Oc/UDHTuueeXF156qb5K+m/+7b9V1y995Qcin9/bPBNHORwHPR5+zlOOJEAcXz4fejfSATFZPY2B52GFJ106QGc6hNXJXrDze52vJigILl7e+/Ef//tqdvLrSpyVc+pAS/46k4nRenXQL8uasZzF+bBzvWOTTlcH11xYzlwzxv560sNRdToB4egUcqHlMfWZbLW8vsJhdNyFTy4uPxQ79YrhVDr1g5otT544nWBxqzrc4PXxqqv1BGlf9DpXgxRvv4glqPUb1J9UuYcl9ZuUAlOc2BleGmaQRw/RgL/F4fFx9uDsh7NyMLpxdE8Sjx5/MgP/s8s/8A/+seVnfubn6kP5Jo0Qq8Fh5SkI9ysj14oG/euzmOHpY2gmEO/aGbxWOs5q6G2QX4290KnV0JG2K97OrfrJsNeE+huNY4IeYCnze6K1HS3b9MfItPvk40+K13e/+906GhFcbOH6CbT+PLyce/75BARnLb663LuDVqK9xfI1UJYGzmtnm6b/yMVPlNVftvgVwFLP3qC+bDSG9XqTPhI4a58a4B810cZvTUhWmmg6FxLU3R/M5ENGu6Q6Z7XVPc5PEjxjV6t0bdp3vYqRoBM++qwGeXgos+rhf7WiDL527M5eghY+znU9wOOzxpTPfmZ6rtXw4djYqoevf+pTPu3jTPtUfTUWOwlkxpG+d47m7X5n5ALu8fShCdTO4ExW9h6usIRVaj0wCw4ediD0nkBW4zWLIudjdLBg0c/GjDhJTmPJmAcH/uQf/6NfM0A42Buvv5Ht4qEokSgYoS9duhIjPVX7+F/5lV+tQPD6aw76P6yDTI/xRdYns1S+eev68lu/9VvL5xKUPvzw/PL+ex/Fed6o2d75xzvvflAG9/THAfhXvvKV+mqXX/2VX15+8if/4PJ6lsyW+b4N4Zu/93tR8onlzTfeXP7O3/o7dbbxhS98vpR0NuQw0PaEQT7++PzyuQQmZ12M7V0VK5gnEs09Zfn1X/u15Uh0qg69c6t+jPdLX/qB5dk4L+PeuHl1+dmf/elQWmrV80M//CM1wH1e7ouZsbw24Zzsh1NuhudYf//P/lyC+/M1a5oltPV12VYnnPOzr36mvhvNk7u/8dd+fvlu9PRy5ld+8AdrlXk5eF/8yg8tzzz3QgWiz0YmHeUbCc49/2ICw/3lxQT409H17NNP1ZnYO1lZffkrP5hA/1zxPZvZ1nb6XAKYlaPzK0HP1vNM5OXE3v4m9ysvvZyt3UvLU+eeXZ5NcHzp5Vfq3R6rEG/5LfsO1bmGQ91ZpVhx30jfCpwmAl/4WG+SHzxWB/zPPX8ug+Fk9e2LL71Swet89OVotjRWaO2QViS2Z1bSN5dLcVh+8Oy5fprFx7xAO+dRXqL2AMeWzL2zQ9+R5wzXx21srzy19aH8t956s578CnD610AQWMz0nP68V3YSzMlQ25qU97nfczVwrfAFNPYySH0VuEBkBWCw1Oo9NhFUOojF4xKsvK/oSlcrZnj1hnlsx35iFWxBk3/UDwmnP85ltedXh4ydoFfAc27lq5IMSMHKBMTfbOMFTE8fBSfnkX221180Cn71V391bxVDHn1eT0ADJoWasGJbDwXg2fG42tEIdB7ECfb1WlTuO7Bm0rhyKavN4KYPALreVCBvPahLO19RRUsBLCKVTo5wPJDzhaOezgrsXhw+JJilPwRfn2YhAzsIRgKfBxNWiWQW3D7OmKPTM89klxFbv/7665HHwxY2675gE6sxdubnB/7wT/7g1zjDN77x2xl8r2QWvZJOPpFoum/57d/6jTR6uJw8dWz5rd/41QSVv57g8p0M2AvLxfPvLb/4t//a8s2v//ryt/7Wf55l+2/E0d6q84YrcU6Hw1ei5NWb15Znnn+2IvF777yz3M0S807SN37nN5erlz9J8PzO8s5bry2vffebaXdh+VaC2G//5m8tV7NdfMryPs787W9+Y/n4Q1/V43zqTvbr7y6Xsqf3OoLl9H/5i7+YGfuT8L6yHIvRvGfy/nvv1Nf9vPfWW/Xr6GbjK1cvVbJ+MOjeefv15fxH7y7vv/N2DTqHvG+9+e7y7nvv16Pyb3/zW/VxJGdmHznrSrD5jQRrwdkgfPvtN2oL8Wu/+iv1op/t6q1sY09k4F6+eGX59je+vlz86L06ENXhtlRPn3tuuRtPP3HaSujg8vEnH9VjZKvTO3GAExlgv/Lrvx6bnesPhB/M9jMzso+GeeppK8IhBDJnKc6S6sXDrHCdwV0M7qXYwXmjc7zPfUaAvbn82I//xHIn28FE0njmweU7cQ4r3bfffX/5zOe/tJx74cXFN9V+IflXPvO5BNJXl+dfeCUr8FdqiW9l+fXf+a3l4/ffim28/rKk7TvL1djMg53anid4feUHfmD59Gc+U+8LmZF9HdGLL7+8nMkK9pmstg/GhudSd+++Lwq4V0+Mfcmfp85Cgc+MOscy4fmYDpreOfLKztmsAvSTFY7XeS5cOp++uZNA+tLylS//YK0krEjffvutCnA+feC705yXAU+9Ll/xwzNPLV/96o9Fhz4XPhQZBdIKTulDg9qqsVbjFCVZ8MgpeAlu8ARyQa9Wm/ce1kQoEBq0jjdu3A7fDNZejT5cXnrlM6WPM0UvH5PdNk2f7z94ZDkgQKWcPZ0tm5xtHQUYq+s6Ewx9tmAHA9znoa22yCzAK7cdJSvazvc+yQrf5Mc/nf3BQ6sewNUKyY9Ge93FlnGpQCNwOC+lX52hCuTxuzpTziqOjt40ENichfms7a0bPnGSABp6d27dryOlG3dv1SqTDdiZDFciY5Bqgibvg/ivj9jVSi50vCfqnTPCYOvjYk+cNfH0eZ53+zwxF9hsX01UB776A5/9mo8rMMS5rHx+7Ed/dDlSb9DvX958/bXl+pWLCWK/liBxOUvE2/UG7tNPnU2wO1UzolXRu3EaZxFWJJaPDx/cWX4vwUdHWLl85Qd/aHk+K4FPZUXgl3SshGx5vMLx9/+hn64vTLuUFcuZzOSvv/adOOmNrNi+vPyRf+gfrFc8vFToZUKvJ3w5g88s81a2VTrSAwhfz23JbC61cjGrcH4vRH74wXtlAAfWZr13M6vbnppdbiRov/3mazHm1Tof+iCz/alTTyz/8D/yD9fb/2+//WZo3UzHX6gPZtPZ4fYbb7yW9veWd999swz52uvfTdD7ZmYjX3f0qRpIv/zLvxwnurv8cFZhz547l+3vF5Yf+epXKxA5J/KRm2/+3jezWvvd5crFD+ubEd4O3Y/efy+y3E5gPl9vZ3/84fvpVB/CvVSvm3g/ygdyvV3+G1ltvvHGG/VkEF225aQ+zsS5vKbBCV5/7bXllxNsPwgtny+8Gec5+8TpmjSsZC7GidHxsnF9yDjOaYVhdcsu30xfemNev1llGKxeHXGWxCG9auEsjmML7Gz8bu7r4z6ZQLwaYVX/mXXlnLmxJh4rKB+6/yR2f+WVlzMh/Z3lkwxy/fyFz3+hBpBVOt90uPzprHKtup2FGWw+i2dC8eWMVjMvZ+VpJ/Hmm2/VjE1WT9lMfs70CDvf4W9V+MM//MPLF774xQTAo5kQji8vZZX66quv1pmZFadXX7z39/LLuc/K17bK183YDn3mM69m4vBi88n6BIgVnp2Dw2+B5dyz/dT76aeeia2fjLy2cfiHd/rTeHg2K8NPfeql4D+1nA7OqdNnawHw3LPPp1+y0nrymeXkMU+Kzyyn45d8U7C3zTWJ6Wuv6TjntLK0pWQXW3grONtxgViy2jEObDOt0GyfT544k0n2esbXjdhEgEqgzOo8oTe2yhY09r945fpyMRPw7djNJGjCvZeofufBvjp7FtDtUt56+916Wu0dTtvltzL+Pvjog+o/L1LX1xMlObS3+zufnZSgx1Y3w//dd98zfKuPHDWQV7/ZGXkIYpKyEDCJOCu0kvW6Rj1hzQR04LmnTn7tR3/sR5c/+kf/6PJX/+pfycrs68vP//x/vvzCz/+V+rjAncwq++9HEK8GJIj5bNdn04kGgCc3nmI9eLC/OsQM+OSTp6uNzhZOP/u5L6QDnlyuZsVy48bV5Xcyq3/nO98ux7WvF5HrZ9xjPt+h5eBPMLTstO167/130hGCs63CJ6WILYKXV80KnNKHyG1JXonjWcrbczsrsbxFJ3ouP/MzP1MziYDmiew3vv67yze/8bsV1U3MOtuZmY9HPZll7ZtvfqdwLmaVaFbIv+Vzn321BpnDdW9re1nXLPL/4eo/oy+9rjSx71TOOeeccxWAQiEnEgDBnJrNDtMtjaRRWJIta9mWP+GTl4PsJXk5LGvGE72mZ3o6TE+T7CbZJEAQGaicc8455yo/v/3iNrn8Fi7u/d/7hhN2eHY4+9AOTCDLmZgyBMDkyRMKVYiECjMLBJw4GeEbM2lcxmzD+vVt9oxpbfvGj9qNqxeC4ga2oxE4t29eb6MC3eXkDaZtwOYIaYX4wHTEiEmhzmMRtNYS6kP/NJLm1lYMTpiMDZHcuGqXqhHpwOMI2WkRGmcjnGJOZRxEvrRRrpMxXhzhQegx7YXSmeKW+NgodO/u3XlO9HiIjWnCRDTWNKcI1xnKLJqVguJTpOEVExgRrc9ktm63y04XLm8xVS9U3tL9EDl6EBig2ETy9FHAQnAG0+nXsiA9wgzdrVixouurjueAJK5euV5zsG/fvkI6c+fOrvugkXXrnixlaQ/TuUGo3AtWcDDVIAoWwO49u9vWbVtDuxF6/eRoBeFHGYi6acPBXCtiaXyUP6IovFuYzoRyH4zoeVVVInM2NshPIueAKE6I2e/DBg8LshwTM4zVI8lTIQQO/a6yrQIH48dPrFQbuVMQVPl7I7xH51zLm2bNJjhHluJ67tnnyp9FidizYtq0qUHDUypiSwnLx5oZRIwmrKSYPXtm5utMnj+y9n8wHrNmzW6zgxanTpleKyII8ilB/1MyZnPnzyse9nfliOW3cRO4NpSDmhxBrrIK/6ZyS8OrAAPFTfm/9957hQRXLFteAS17UBgr/aGMujGIkIrwM9YEFiuC/1kwDQoUZGPmE86EGbeFHEqBI/5NNfDQY58ffuulxy+++EJbsmhB+1//r/67dvL42QirloEYWc7hKLRCGswrN2KyRKeFMfrlhtMKBg8dPjqNHBttfjiDdCRMdqW0yKPHA9viJWtztokcGCY/ESFAAD2oieB4J8hEvTgQH4dhSOblQTE0G8cvxzoK4BdwzxkxeVRxOH7sZCZlbgTwa+3jjz+ORrrRJkV4QCEiTmz640djOmayRW/mz1vY9keImIxZmTya9M/+7Z+EAG9VO9je1p+phsqPNTDMpl5VelqDiXEK9YV3aEKO3FxUg2kJCd8GnxUThWYD6UX4KhIV00a+16kIsvthLs7vaZOnVQ7XxUtBXefPlvAdNjznRrOabOPiWXwe/AmqGNBSPYcthnYOrQWxWJ3RLWnpU34zbR4ZDd9Ld4Ag+/R50D795JOg6ytteQTD1GnTal537z9YRDRi6IgSHgcOHmxf+vKbGafZ1bbTafeZIKwTGc/RtT52WNpztnx+CxbMb9u2b2+Ho1iYIqvXrKpVFXyLkBgEwOQdl3HnY+SruxMBKWnzxLHj1Z+q0JDzJk4aX3XVDgfhDo5ZIrigb5SVd3OEGf3ttWTZ4qKX4Rk3fRQkKeGZcR07bnQUZ5fpzx8r2og2KEwl3AVKjCH0bjz9rs3TZsyqdIhjx05k7iKAy094swQCRXD2rPk6X4KC8iN4vaNhQQgLrzH1/HkLSvigX4KWqTt6zPA2bszoYrzK9YqpZlckc0XoMlu9GxPIq3Kk8ps+ENpoZJB9RR91uxgRsIRyD3E5jEufjBWlTAgTrFAaOqnrQ0/GQemcl158pfpKaaBfL7mXDjT3IIqrIsYZd5FX78UneRaF9jgorSsV3qftp4xiSaAH/HrkyOH2V3/179vc8Oibr3/l7+dMG4pezWf+1nb5ph98+EGAyKwmMb9LydD3Dk07rOceNmJ4zZVDIrffnVc+yl/86F8+9tujMOr/+H/5HwoBpLXRcJeiba40NZ1oe6gmQrFt2LC+/B0HDhxqb7z1lZr8+w/7Res91bZs/ri98+5PgyqulIYZ0H9o+9//H/7HIKnr0aKL2gcfvNv+8T/+/5SfgIb8yle+UoPws5/9LA2+m0m/HNPjVvvdH/4wGmJ2UOE77dNPPytC0Om33nqrbQiy+vGP/yZC82xprv/4P/6H7c///N+FgE9WdE8axrJlK8pfxqdHZ3vGa1/6cvv4s00x8Ra33/nd340wutj+x//hf0j/7pfZQCA/+dSG8vko2fPs00+0v/izPy0IazCFr2fk9ctf/iLz9Ciwf3yZcBjDxHXJtOObpTUjY7bQ7IPCjH37K4Xdry1aODfj81nbs3N7MRDNjPGnZPJuRBASfMwReTrTps2MgL1fWgeifPyAGbmxYDiGE+LmXIUKekQlDWZ0zEWCTC4QDTY0psMQforbljuFKO7eDIMejtBT6WJSTLJF0b7T23vvf5DzH1dw48CBw23X7j1t5eo17cVXXi5UyiQdkIGUL9gvz8EkN69dK+XCRKMyD8S8JBT4bGT4W0PL51cRwjCnggOiyJhK9QoJm2hAQb0tmzdFMIwvM72rPKGOVZexTVgjXsxN+SFejmHZ7iNHMzu1AT0eLmKX/GtB/+LFiyogwO8FySnXhOi1j2CDyBQy8NvyIAZCQUCBKThwiKTlLgOfUNz0hQn/4osv1vjrp3ZganOJQQ8e3J/vldB5GAQzv8xUwhUSOxaBLdhw7uyR9P1cMaEUFZFhTM1UVNdrSgQslw4FIIDBtC1TMWNlvmvZWoQdy8J32tYTLoIA0h4Ilr65r0x7qNL9mb0VYCgE6wWYKB81KEIDUu5VD35UFg93QjnUA1YqWJFnmWt/4xN3cPTtL0m5Wx7H+mGOL1+2NIpwf9u7d0+1ySL9wQOMp8g5n1eXNlECKIKTS2RUhDvBbGwJWvzWG1s+QuNqkbz8O4isBHK+r6BU2mX8+339SxveVoqlb0w3jf3Ot78VNDSqvf/e+9Uwfb99pzPRhH7XrltXJsHumB8iSNu27AjB3itoPj5akGY6G+iqXvigIBxQlWYUMDgajf7JJx9XQz1c1vi4aATLiJg55cdK563p5MPavGlzJjxEuWhJmHxK+8Hv/KD9XUzezRs312eJd8tClHKx+HHGhpG//d3vRmNeCDNcjU1+OcMdZgoaWR5zRP00uVjPPf9c+W/e+eU75a/Y8PQzMYFGFtqcE7TG1zJp4ri28fPP25n0hZBXhVbejoDF4IEh5tju924rXthFk+bOmVtOZ1FdiIUm5T+QczdrVszuCJHNmz4LIZ8vYmMqMwtXrF5bfoepYbDVa1e3d975VaWarF//dFu4cGmbHgRzKsKHv+7ShQtFQIjdImcaF1NXjlWeZ20jnxDkR+suXLS4vfTSq+38hUvtqQ1PRxCOaNu2bq02WO9Ga26NWcUZbMyY58xlOVlyu5YuXVaEt3ff3kIQ6MMeDhCEEjGWrRlj/jD5T4SxNI8bVy+Vo7mrcjK2onAEihyoszFDwVxzJ+ObbxTigX7Nu8CFYopz5s4Nz/UtJUNYInA+Jz4XhMx8pPQoUuYLf5PEYIKd4NsZhSF5WV4cBzHhs2jhomIOgo5Q3LJlS7kFLMcR6b52vSsXIzprLjGlIIQoGobnw+XTU+GYQGAeYWC+Uya2a6E4TLho4YKiadFeC7kvXTzbhg1VkeRqIdJ58+cWyhs8dEBI1BreK2Xy2w/h1KkT7fiJo+n7xIwbIaW0kqooX5RACu9kWjLvVgBEWGQsfEcAWU5V+VexDLRL6kQhz4AHTnEbeuCtCxdOxdyTzB5hcutGd6/c/+6dmxm3a5nDq+1m5vZ+xk5w7lbGRPn32wEI9+9230nXATDs/ITP7B1RxU7zsoyp8uwyPgQwHuF6ktDqmfrULbYPUiR/0h80RvhZuw0suM6Ykh988VU+KO1iznPfCIDwhZ8+ebL1O7r307f5Tfi+RII+++zTEObJdiKDuTpaWaIo/4oE1ir7kfNOB77L9KV99u07HlNmbLuZzhmg82GQuzf4VpTZvR1E9VHbuPGTQjI7tu8o5ySH78P7j9q3vvmNXPO4ffrxJxFyxzKww0vaq/nEb3Is39FqE8dPaePHTqqI2MlTx9pHH31YhG2CRIA+//zTMoGEjS+GyGwx9u1vfr0isSdPHKtBpt2lgMg/Y+MfPHCwbd28tS2Yu6j97g9+GEKV7Nq/zQoUVhTueiZxU1DQ6ZOnCyFYcE04eyEaZVbuYcZM5uCgFPeHWDGApT9PRRDJD+MAfuWV58ukfOedX5YvxWJ7QsF88U0eVyXiTBg8E0xjHwm6GR2mmRjEeejAgbZ7x5YIrMtFjHx/1r9BKnLQqqJAhCBtLjhj8bxzZf4///yL7cn1z7ThMfv56RC5wAjhvDAmCTPGxhp8ICJLDyNMCBZQ3Tg+tf6poO37pdl9zxx46plnK/fv8sXzJZhEErds2VyKDmMbj0PRyJJjmUpPPr2hzY6Q5zdbHMSngGBXtJCJfilEeqMqZHSVfweW9idIpQpcjBBQ98oLoiDQKEr0SRDR4FAxR/LVK9cK6TNLoCyfaxlXOaXlW3V7QWzdtqWEHVolgH3fPxC1dqTKvEAAzmNadYET64HHtpUrOjMaXaLZ48eOltsCP3BTaI+8OfNtXKUZIBVVgm/dUaU2SCSWj/NEv2/eulNKXqUZc3ghPEhGSV0yNvxagwYMKgc5n5s2VTpFeE5eHKSmH8agh2QclBy/l/QFKRIEuL02jJv7i+qWQsq8SZnh9IfyoFk+Oc8YNnR4FPnE0O/wEurmzMqIbi1wVxSAUGSMmDe13gTkWHHGhBBUJkrQjoC0bBEC7ARlhGDoTDv5XxU2IKAgdCXdWYDmRlTXQKD1YTF9PdN3SnGZM5/9phJwRS6fXjn7bRLdJhwk3LloZgTEVJILpLMYf6SddNKxy1doa6ajRZuW3sgTG1ObpZ44cbL17zuwtKPKGV2dektM+hdhg+NMAhMt09xkWEOo5AcTzmDRZl2+Vp8MdqBkoPmZ05DHzUp6PBHBRPN3RCbyNbYETvmLMlhKyfCx0Sw7tm/L91fTB/kpY/P7g3b23IUItNMlTK9dvtYmpW/TY8rt37e/LeNEzkC+8+47MXc2t7OngizDrCaDoJdkacMUE49pr1++EWHaFUEcE1MTVD5y9Hjl4/GNHM4734jSRgfDANIXaCYC2Lm0DG12IWaxml0H9+9uAzOZD0Mce3ftag/DlAeDhlofxes6bUWD6SvtK4TuO34tDI1YaG3IkfC1j6XVFA/CzJynlpZYvUDLrVy5IgQ7LEx2u0xi/hzrJRdFwE2fMT0K43R9N3/h/Ip0Mn84ci8G4UyeOuULgr1SC/ptKjIx45gJbvLZzqY/GEmax90Q6JkoN87cQxmDyxEMgjv2JdVWfjGFCCAXLwzJ19WZdkPLsQu9M7VWr16VuRxQPioCQd8pHahURNMz0ROfJ/pkjoqm84kRkJzhMsZtxgElE5jmt/ypx4+3KbkO418O80I03RhKfThX95T3SEBCUuYQ/WqDXCiIrTN/u6oNrBlMfvbsqXb69PFiNu4E1s38+UtqbK5f7zZboVBtmDNv9vyM88M2afzkKDblq662NaufaDt37GpXLl6NxTG+2icYgfaNC+uGG6IL9HR+NC8CtzOdL1R7HOWbIhAigwaEP/E2H2qfCDHWUyfUwnv57mjoGM8KzjA9u+WDMfVCM5ZLZVgL/fextV/mUaVYuX8U7dCcp9LGiJw7aFDM0b7M1nvh5aEVHLMhzcABEs0zxxm7/Fw8RtnxDXqJfntFINQcCIIQbAJ7xthYK0iJDsiSPv/H/+0/eCyztzLZ0zqMZoL5YypUHTQDvvoMEhI0UJPBkPNBOqoTxJ8AxvMJSGJj7kg/II3do5cs2LOV+TZoNg7N3LK0fZ9+Mq7liQypc0yUzGH9sRzGms8AzmLK3DC/t3weVp9NJB+AyBhUBInREoQpLUObn7+g1nzMwkz+/DDs3t172oVowDVr1lREVLTFnn9Keav7TljUGr1AWzAZPXgOc0J7aUf+B2tOoUkJlecjUESL9EFomJCbPGVimQuK0iFEpg0tyy8DXst+ls9Do0MemA8Tr1q5tn0StDpunATTm5WHI/QsE1z7z589H1M3SC79Y5LQkKNjLkAgFRwYPDRoa3G7cu1GW7Es5nnasW/vviDr4ZXAS0tv37G9EAVfQ9+MLl+VfLW//Iu/LALmpxk6ZFApEQxx/daDmObPl0AiwKRlYGYI9OChwzXWTIOFMeNEK+XmXQ5CNB5Dg06knUh0vn7VZrU3w7yzm1pdnk9R3Lp5u/yMM2fPa088tb4Q/J/92Z+HWe9GaY1rUzJHxle6hMIF0nCYGeuf2lB9YiovWbq07dq5J3Sl+u6YisJt2xb0HaF8+MiRiphzH/zt3/5NGzd2dJs+dWK7GkVql/pHj/u2vRFYi+cvKtPXnHMrqPpwLvRj71V5dpDfjOnTyrzXJ0LBPa0rPBqEPXHiuBIa8u+UvZH0ef/OwwjV6U2h0qO5Ro6mGn779+xsd6J8Vq0KHV66VjyGFjCr9CIpJ4QqRM6niHmZ8t4JULzCJ0pY4y/BLQIXLUFy3pnl2mo1Bd60PJBr5/69bgkg8ICuucj1Gf1Aiha+4wPfySG7eAmIsVUhgfcgvCcrM0Itgs7KmNoPNPxcAiL3ehgrgIzIF3nhoc63yDogeAW27t3pAmnkgYs6xNyZzw7+W7JDn/EJ810qkqVzzq1E7v/+v/j2YzBPI5kFBIEH9Oxf6RCEW0Xtcg7fD8L14C4xTtRGeZeuPn41LueR/t5733UwdmANMIL1tw6JmtGy7qOyBk3qWojFMgpoSqfci2RWlaN/VRDoIDWT0HndsxCeRd4PyxxRbqVKkOS36lP6YwKUUpEVzInLsfqVN79S/izCpTND9K3b0xIh6YNx8X1Jzxxd/4TbCXYj3mlHLz4Kh889wQ9hsPm1w4uzU/t9Z1KhPMSKQQg7z0IwqseeO3k8iOZGmzNvfsv0V1RVdjpEeT0I2XH/kSq/3aYx/CJQiudoP6YA9THGyZiVg2Ner1qztp0IWjRekojl6d3IM0T9oFzwf3QIphIlIzi01/jeufe4WUaGHiBBgv+5Z58tNPSrX/2q5mvUiDFtw4an26efflroxTOYYiJS+/bvbR99+GEbHiFrXiBb5hwk5lpt1fYxMaufilkMTf3oxz8q/x1HL2ZjdtH4Bw8fLD8fgcZX6v4ng7bXrHoi3x8vE2zj5k/Kz0poE36HDh5sr732pTK99+7dm+cPjhIa3C4E/SxdvroNGTYqcz2wzYrZNyTjfCJo9MD+PRHo08KU/doFJmxobvzESe3pp55Ie6+3X/zsZxESlyp49e4775jttNH2ZWgiqCu0zSy7HbTFyrgd4XM9Ao95J1XpSEzxyUGm2HXLlm6pFbOYgMYXa9asrvHdv39fu3juYilVAsq6UMoXnQVn1PzjFYEdtcbQUq9oqM9QpzEpai2QYXmd1IegvCjjQkXanDbx7w0ZYt+JbjNrGQH4565afUH4XDSCP4+r6i1EpXqFpVuWVXVJs1JQKniQz+hJ7hv0hB5YFhz81n8Gs3UWRu7fyYoBxW/GD4iyMN/Wi/LIyKWeSe1AN2iz3+pFU98mXDjnPMyJ/DjQlJA4SEcT2CVaJM6KdedLEyDZKxKRfwaqi0R0DfLy2fedcOG0hPi6ayrCE8bwt98wjEZbQqIzJLh3EUvneaYonYOQK0hdzKTWk9Byl1lOMEF1vi9pn9+YYr22ERL65pnMROcxGziZOZDdW5sJpnJIZnIRiPuIBnpGEU7O7T3bdbSe6zzDOZjR3671zN64YF6/+96EeE5NeL43OYVcwqTdS+S3fzuwb0+I50H5CMcEQdS6t2gpApOgYAKODEpT+5+DXbDAOjUCByqyGHra9FnlK+s3aFhbtGRFZdhLpxEBHZ5395Lnw/RXXnlKmASziKQy76ZNnR5kOa0y8REfs0oqhDrriKmXapFO6lKNC+HR2zfT2FGMKnn0/GVMPU59vxkLQtEcW+Qs+ZT/88KFs3lGTN/8Bi7czThixtffeLPMK4nHyAVKYwJq+/TpM8s9oj0Xzp9O+4zXgzYx1zGTu7LiD9vixQsL6RnbM2fOFeKVQ4jBzpw6EyVxuUp6Qy8WkMudkrjKdSB9RZrJtfRNcrJ+Llkyv12+crHmRNK0JOF9e/eUqSflRpT6NB9yaHpCxu6S5VmZR0jw8pXrFdRyrvHrVf9At/oFLHALQH/4EL0x1wU/ih4jLNCQ8wR90BsBjvZZGObXGEOkUOLI4UPb/n37opAH/L0pzqqwKfWBCHgJtteudasLlA3n+/MsLhbXQF3osF8QG4HYYp6ylCxpqyhoKJs52gNI2gH5F71HoDEP9YEiJ6jQzW8DDi+fBbFMMCnD0Q/l4hEHuWLu5az2Wzxz9NsqrhIuWtcTZN5pP4LL316ESrUwD0EYUARJWpnguSME4+aYtBNQXZUBQsnfrnceIdb91mko8Jgw6KRrZ756dYLOBHULdHObGoTeomz3ckAu7u07iMRBq5k8xEBAmMRuor2spYsgO3mqrrMuUn89k7/DXQsphdi7dnf7YlpXikD4ojoB1gkngsp5BFSv7Z7p3fOd0/v+t6/zbFVEHb3vTK5+EYSISBsuXjxTTDl9BlSQc6N+PRMxYA6EY/q802SWnph4S0Bof6kZYyZMajNmz29nYh5NnDKjdm5GkASHcYdwigQec0p3IW05TsxWpa1p2lpLl7H3sibOddpqvDi95f4ZcwhZf7RP/51jPAhlTCgTXrkfy6ys96PxR48dVQ5ySZ5uyBrxEs1kfsu566orjAlyvF2mNVS8e9fuNn/+vDKXPUsbITtCVB/Onz2Z1qnSEdMu6Ijpx0ls16UqPDl1Uvl97bC1ZPHSXHejXACYl3A2X5NjDvI1xngIWlV483FTdt0GJreCyCQL37xjU92uKuzxCA7uCBF50WUMaD7QsXJN3CVLl6+MYpieMZhQa3/7Dxzc/vanQXYx6SBOtGKFSM+pT2hz/zC9zbmDCQn9UCxoqaNVJXS6hf6ulTbinSCxEsYhGfrggX0VXcT3U6ZNLUWgnRE71S90JJdP9Nl82fSHEDl18kxFbgk0zxDkspa2qqHk3J27duVZN2s9NGGh4m6n4O8FPU7InPaNAFev7lR9RykpqGou0Qn+NG+//dlY4HttJOhZGeXSKvrrBFq/l59c/LaoBGnpIZxwMvZFJTjzOOwQdEXaSOM0vhx6IRjnMd0QDoLHGJLrRH/kkXmo33pMrWHCr66DfEhWE0FQ6LQJ6BrWCZwaKANaUYsuMoNhypTN9673HU2hY939CFRmyIhi9t5ze4PigAjyR+1sw583c+asDkWFoK1jM/CEFqYDmcs/lmtUhTAubtNjUMTjOYjNswhxaMpvXg7f9yam99l1ne+gE5ra5rl+1xYvwhUUrwTIMN7kqTMibKIowlB8Q3agoY04ZVvmiFaWCyXSLCtavbd+/Qe1NeueanPnL2qjx0/J+D+q7Gx+Hstv5K2JzGI42u9yUEKmohhDmwikDvZ339G+iF87naeN+uwc3+kXBaTrXBCOQhNBe4WQYtJt3Ph5GOxg27dvby1v4gYQFMFYmEX02Xb50kSYjUoVHYlwgIgWL1taPrSp06e2h/ceVGoDxlfJGC2IaKIX/l5FJe/fs3LkdgU4IGwZ8Mbbc6pOW65hEkEOhRDSDysMuDGYvZDhJMuIxoyrvsiFO3fuTAnFWdOnBa1O/kJ43G0bN33STqQ9J08eL5T7xLq1hdqMA0DAFJf7qEjAvMzH1KBki/glQg8ZOqJ2EOqTNkJD0Cf+ocjQk8+YXiSwosOZEL5gfDc+aKnjue6F9vGCcbXkSr4eejL++Gh6zPUTxzsBx8WjjphAGBTJB0dRL1u6vH3tG98pWoJoBdQoB+PGxLcOluLjOCHYtQM98K3zx/VoHeDp3E/8aBnj0CrlqV8EkH0GZPijKTyln/hD2/TFfQqdht977fdbTzY4fNfv2bXz37YswA9eGlREmiPtKuGUL9MY6CK/oei8vHcoRG4IAu9Mx2L+TBzhZPCgtJronKtRHi68735MMxpQQ3TK5BEInQD4QovnZSI1XietIZOY51mdFO+ElPN7JlxvQLzXYH7RNm0wgExPC4+ZDdpmc1LM5zdEV2g0wkOb/K0voDcGcL7vMK979sbNvR29PpoE3zlfm3zund/7zmd99Vxt9J3D912fuioGduFRcWTo8BDcA0LsZEUaIS9jQ8nkqhIeEhYRRyHXzN2qNeuCnsaVk9aqgy1bN1cQgjZnDk0cz5S6XM576LhnxpewhYjNVaAIxUMjMme6ZUTqSXVzbNz1yd/GxXg5l2Doxgsl9QpdqvJK0Nlhe1z5PSA130N63bzFXMmzheURvt2jBkWhWtsJ7TG1Zs2c3SzQ/+zTT4p5LN8q8zUMQZBBRFDE0cMHykRmLhpLSLdnmjCFoIdhI0aVX5CCVqBASkAp7Jha2vMo9CbKKEqmoopA0vQIsBUrllXFFwnUc+cyycfU3ywV50JDwIHcSzQjiLZ46dL27HPPFxKTtEoGmO/Ro0a0sWnn+DFKh/erKr019xlftI+mKkAT4QRQ4KGu6vKg9Ola8QF+8uL2ENk1H0uWLCk0Z3mW+50JyjyadokiGufAwwjUGSUk0Shz1JzLUrhxR/7k5bZjx44qfEiJixrq08gIM/mE6XxGEm955rlaymVDHTQNOdkUWe7a8NAkc97O8fyxlCZAI42CC0j7tRe9GHNHTw7hC4mzeKqEFzrPmPV4W7v7Pblyzts4APR1GQFFm3fmCo0cZuSQzyB0trD8j87sE1krp1x1JiZIrtE5yxxMhkWhEFtHvN1qf41x0CqEWQ9VQRY9p69GGmTXIczuWpti3KoOpYF1DmbvQWrtwUQdwXbP8+oJCIPkPAzJrJEPxjyAtiSjmjwThLK8G3zilFBD1JitSuWEqCoXLIKtpwA8wwAjFC/C1+H5/nb0fu+1m6AwRiLBvcN3vUl0fu88G7vw0wwbNir9s1xmUnvxhVfatGh75o8+CMG3CIh79+8Etp8IU99qy5Ytb+PHTmxHjh0vBpg1c1ptZsukWrhwXoheJdqrQTTTSsBBNwQbzVtrZUv+QLT6Yv+BzodqfPhHjZk+lpmR74TfjRl60m4v1xlz/cJ41vVBZ5mdcpjfun23TZg4uS1esqytf3pDzfnatU9U2/fu2V/+pMVLlkcYPFnjx6yyqNg8iJqbb0KTEKtifUFK0hMsStYH2v9KzEa0Zr5E1lQYRV+El1pa2sAfOW3SxNrqjCA2TwS7qrOvfOnLJZR279zeLl86G8bjdrnfzpw/2w5nzM5GaPAhE7C3Y/oRLnx1UlZqt6MIVX5C+ZeTp05un2/a1M5HcZwIqrZG9Uzma8+uHRF+I9qEKBiLrwkwbez2lnhc31FahIGF5dD0osWLa8kfQUDBmDdzJLGX8KFgeoKM1QIpua9JguzwtYokT294PsJ8RDtx6lSQ2LI2M6ZkvyA1UX60DTkTtASZlI4L5+xTer14Fygw7mhKPqfd1C9dOh+6PF15aGjC/OBN8yHoIxBxKArGOmb8bR8HdNTjjRJWOTzb32U6xjqUgWAs/F1WDDyIZTMm/V58enkJMq/cqy7M//Jnbpoba2wtlYmGJ2hEfuRxISqCzt6TBtjoyEuiHQkjzFzXfsG8GN9g+hvh9zSna/0OsopkaIo21HrFdL6HuEyQjjFNtbNjks7PhLD97jtE6PseAvLu8Jvn+JsfgAZHHNrJ6eyeNdg1mDTNbwa2d63faQyf82UJ9q6Nxb71m0nwHSJy9O7h0P5eu1xTE5TflSVxjrHRHuc53McEYi75b/MXLmmTp8xoq1Y9kdfqoC7JyUoQ32lDwjySAw8c2BtUsLkpG0Rg2BXLAmS5O4/u32x/8Rf/roSAtAoac8jgAaVBt27ZXAmi655Yl3kVfFFFFPKO0oqp0a3V1KrOLMYQFASTW9t91n/K5uHjbuG3Oa7coMyhlBEMXs7fmj8IwuL1MSXoLGzft+9AEBLUl/4MHR6T8mwJGbXapC1wZ9gcWDK2AFSmMW3hL7RUa0CExKTQYMc8TKbly1e0qblOAOTEyVMZu6np96xS0n36Rtlknl955bVmFy1Kzaa2aENiJ0QrGGIbMr65LVs25fsL7ezp45W8CdHKs5SIPH/h4sr7OxWFsWHDM2H4job4kggy/qndu3e2Pv3lf11u+w8czLydagv49sJThw9mzjZ/3qZMImjuVOSYwBDYmTd3XtEUIcVUtCKF8oHICXFrTTH1hCgFfEdhMNeZc/rF0W9eRCzRleIJL7/8cgU2zp2/2F59/Y3adEcBUwEiyKtyLiPwrWt+4YXng+AOZ3xsXnOlAAAeu5J+WOGDlkNaoZfL7XjO8wyQqPZvSBusnHkcXu4FCg8cPFAuHGYmZYgHKThCG73jY7RkzPSvUH14nsvEd46O77uMgB6v9ftv/tEfvi2fZEIapV6Thc9enKq1CHoMrTWs7FSw3uQaLIuMUbYa++xlQgtqM+hQGA3tvB46ERHxm8WvCJeLmDO4fC7VOBqzQy+IHIOXwMhBWPUElesFCzBTryMYCXM4x9+e41rn+9vhc0+ocU2ZaBrUuTLjDSbJ7nv3IlRxSi6r76BJBGOQO1MQk9ft6r49Zu591jb37j3T4GuLdvjcE2bu74FMc+8mBSoh2H32s3LZ585fqgq9KyPE5i9YXFU0RGpBecwneXZAhFI/CylzvPDCC+3JJ9eXMLsTE0HZ4h//1b9r+/bsagoOyhOynGh0UACG8Z3nf+ub34zpeqwEYY1jbqcN/KX8nWjA94Suw3s3/l2fmLZyfXwnGqX/vq8lTOm/UkEIGL2IRiJ05xBkNk/JqUFtswr1o0erCBSTZNJgctUtIAO130X6CGNC1vOkMyjJZNwgGUnCh47Y6fxyIRbrcDnGJStTop4lsivNwe7j1sTK3hcwwljaLFiCriCS0yePVWY5hrTfwfxFi9u4SRGeadu4mO/Tp06vSLhILBMUCuP8r6hjBnJuTMOJkycFGPRvixcvKQHwH/7qL9qBzIkcu9mzZkbg7avlf+hHaod7QH8c7pTL1fyNiQm6zZZYRbhrD+RqLjj0ITIR5dcjpPgMoUmmJjp33Y9/8jcZkythhAFt/YYNFcm0VwS0B6l5nlJZK1aursnn/Ke4zKsgCec8YSY3Uz4XP+6FoFN1AiuTIS/FF8mAKVOmpV1B6qEj92At6Fu5qfKOZ8y9MvkOvEUJoBl0hg/cB99jtx7/uJYSc76j3z/4/e+/PTjQbvAQUaHx0UATmr/Hjp8UWD05gizEFkE3Wl2lPEwy31BLb0J0igQOjy0t21flCDBdJrAohsJwHkgoMUfuPbxfuSA2GEhLq5SO0jY0PlPA+sTK8ap2peGPO03vHUoi+DASSU7j+g6qQtTMPoNJM8t9UpmC/Z2rC/3VvoX1twjnwBIABsQEi3jyD2ASjJbmlBAU8UNpGIqwtTgWcZsRaLES/3KOF8IyIT73ENVvBrszeb07x8uzTRJtjTEsX5JvlAuqzxzbiNK7VRX3Hw3IHExpX/3mt1vfIA0JjGfPn6tcI33mI2mR+Ytinq1dv6Hdupt2DB7ZFi5eWqaYvKIP3/tF+9mP/iLCShG7c1VMckYImxtg8vjJQTgP2vAxE9rCFavbsLGT27SZ88M8s9q0KZNrjeENO4P3UYGCCd6hZkREAXUvCJbIi0IJU/GbEtIVQcs4Hty/t236/JOgj31Ve+1oXgf37c7f+4u4jx45GCY7UqbbmVPHak0r3yDNLkXCAnAKUKqAaC5EsWDRsjZj9pwIp5FdMcZzZ4qhbkZQMecIJou1zbvPo0YOrzGG3qBguXUHg4Y2bf4k83OvHT1+ot29/7i9+dVvtFlzF7bd+/YHlcxqzzz7VAT4wPbJZ59GMYyuaOP9h3aPH5c2H68UFEm+U6ZPrcRX6OGZ556tCr8XI3jmLFxY8zhk6Mg2edLUtPFiOxETS1a78lZcB4+iOM8HnZy+YIVG0Mb92+3Wjavt4tlTEbQnQ88AArcNeg4qCkqGwESKKdheAjjron+/x7WaRFkgYIIJp1IMdEpwz5s7P2b95FoKOCPjef/2jbZt48dtR1C5xFzmrv07Ro3vSk1THrcyVhZ/E4hcRvo4KOb42KA4WQtng5750xRThFKhO6s6pJkQ3Pgc8ofcBvBzh1YITu4JIEIJrHSraIilQmwRYs4VfCj6Qk/pK1ToWuNAIOL/fj/8nW++rZqksL4cHYzLduZMFMnwHemL0S0Tyf1KGEENBI5oCcefyCYCIQQwsGUoNAXt2NmzfWoJCuc+m14eGoeuBmo4hrt7GwrKJIkipdV8boQExu8hLPgN4/geUnKP8FSeYzkVJ3u3UYPvCQtH94xOA4BR/Ef+BrcJJ4iUsCF0CUvnWe3gN/3TZ2Y0TeHlPGa3+2oHodNrH+Lycn9H77O2+Nw7PINpgmhNpn5v37G7XcgYjQ5jrFq9rnb0mbdwUbtxHZoY2FZZgRDovz/CYPWqFVUFl2CRvLhq7bq2cOmyKJ6YJ1+sMFAW5WqQyb/6F/+sbfr0g9b3cdBk5qJDlA/bpTDOvNnzYrbNbD/76S/aspWr2piYKCNGdlvOcXxPHh/TL2Or7MuNoJryw/FHpd+QSs/E9HJYs0mZQSAEUCHtjKWlWJYGWQTN0cynRMiUOyFzisAhEISqppulNVIg7A4EVUAFfH3C/ZVHZy5Df1IURCXtWMR35XnOiXVTC74fhoa5O4wRk5qCk0flKJ9ezOcLF5Vuj8BMu5nuy5avrP5zkCtVpAjlr9//dczL7W18FMr69c+0rdu2p31nK8/S+lhK1RKmgzHrmOgKfEJnlrxB25AVZAz9TBc1DvpatWJlmalSEfg5JSl/6Y03IyyHhj+sz+SnG1H0JuKpJFQt48s9mZhWMDC30O78oD30xHclj43v9Cc/+Um9c0E88eSTbfqMmUG909vSZcsr+ffw0WOF4LZs3Fh11qzJnJTfhwyLEly6vA0OUhoYpU8WWB9riZok3K99/etlWgty1MZA+UeQawsBxiy3bSFLwrrjzoq6XYIOveBTdCtSSfGLvvJxAz8dwhLBl9LUpWIBAZQh/qry1uRA5serAETO6ffdb77+dgelMXFn0vi7810RVBFQYcLStblQ1IFWAF06Vo1Zk44i2ty/oKay1u5DcBFSEjY1DDRGVA6+Ew2oiFUGSYNFIzEIpved/LKeuajRhWyCKCykrehMOt8zXVzXde4Lx3faRUjQHCXwMkAEKqcwKndf2kU/mRnaZ1A80z0tf3D4zt8O99fOntDy6gkx33tV2/P6/z/coybki3ONtRUOHNBGsm+0XNi/DY+ptWLNE3mta3MXLIoJM76dP3Oi7dy6qQpHWruq9tqf/9m/bbt3basKt3J2Vqx9sh0/dTrItquXrz+TJ4xv1y5fbH/1l38eJXGj9bdmE/IL8yII5tfcefPb9Ws3akH717/2tRICJ46dqGz/zZ993LZEAJ47eyIC40iz27joU28+euNefck4IFK0YM4RpPPQCdpR9hwSFrrHaJZCMRWs6ZU+4V0WP5/r7Dm2vRvXxsUa0B7jxs9FIdiDUV4bP5lqwpcunI2wvhDGGt2ZXqGN2uWrEn5FOM/W+BMk5lp7CRZt9hmTWtTOZJ4ycVpthLMqqNTvTDdzyU9zPqb9pIlT2/e/94M2ZbIcvP617AzSWLpkSZuV9ltuRPhqr7nasX17nnsxsv9+uxQhrm7axAkT2jMbngmKG1vJrejYUjW14Zjl0I+S7tZ/ai8z+FqU/9kgtXmhB4cgAZeO/RKMCTPRWAvoSLWAXi305/oof13mmgBV8QTAEC0dMmJ0WxpBam3q5q072vJVa9t//t/8t63f4OFt1VPPtIlBnaoFq/BstyX+b7l65nnHzp3hj27rOoKTnBB99HzzZQke4EOpmW+8qMAAEFCbH0doS3syThCjFBS0hDd8p0/+7ilIn/lWy/2SA/84fO9z+ci+8/XX3i6CDGOLYnULjx/UAIvOkZySCQkBAso7Daj6A3go74YW9VJOxz2uXLlYOUEcshhKRyyxQcgEjY5DeT2G6AkRf/utEx7MsS6Uz58is9iBgEywwIFBMLC+MwB8bqC/85mqOKjMiGgxArQTNJ0QMmicp929up130pR6IWJtAZkRu3M9w3tvYHsD7vm9fvjOyzkGtxil+kKA/Mb8dGiL+/E13svvW7ZsK8L6/g9+2PrEjB1cZYUGlHA4fnB3TMEj7bnnn63F/UcOH8z5GwOxJXyebrbAGzF2Ujt34UoR3r4gqX27d7XlSxfD4m3rZqXKL5efjKlnDIJd6rNSMdrKdHl6/VMhyDBGBNyZEPG8OWGKCFHrTikA4yspszRj+m6c9MFnY+BlPJR1otgMJnVg7Cgdzm9Kg2KjwKwbFe7PDYsp/MYfqvil7fFEtqHlwZkjmx5jUnOLnvhiJk8Yl48P06YuK71KO2fMIJe33vp6pT1gemsGjTealmPl1RNkBNHiRUtrG7vZEWIqg6DHzz/7vNrpmd2+CKyM+xE+aufbtWpyTNKNVfUXktxR5eCvR6gtrjFAe8o0XbGYn/LIWLz08svtySeerIome/bsqVJLtaFLlL/8NOhImSPRTovyOfIFKM6cvdBmp/8PQjoEvJw/v61b90RbHCEqEECY1RrMmKnoXYQSUJg3f175u/mxWRjbt+8ohKTem/kk4D/9/PP27e9/vwTl8VNnak3prDmz85zruW6I0c6cytk7XtVhmNiqo/CRQbQsJ/trcJWgBWk9SoJXflssJL97tmAPYQRNmnMKTmRYdRE01Tt87vGJ++HRyo7IgZfQk/kzp85l6fT73je+9LbQKehHyEBSzDKaVOhaghyiYwKAtJ2mVfSPpuy2eboT2EvrKMlCmF0MVBcidmiQ6IN20jgEJsYxse7rvZOqd7vF5vkMLXmVaVJ34Sjsyn8gPASoA17Od4C1zEC/8WG53meHNvTMul7nCUwRHQMllN0JI/3vnNfdXTtntpdcHsLTABah5nCege21xQD//787x/Hbg1/ffdHvazdvxyx8snyPCxYt+cL/dbEIc+q0GYUod23+sB0/crDMFIIMMbqfEsd2anrq6fVt1vylbtkmjB1dPo5L58+2NSuXx7S60/bs3pHvmKGWi30R3i5TTArK2UJI42IKSMiU0MnnyTTcsW1zO7R/d93DTkBoQwY3zWoOe2OpX8avE+QCOTnyPVrp9d+YPc4PCNs11khqx6QQvHr+XALcGl0Rvb5VNopbAyIhtDCcfDBIjMlm/kQRmX0ZzGqPdbcy71VAEeSwWe35mFb6Ca3xhZpHCqWnYO7cvhshPjgoa0r5bD/44MO2bfvWKsRotQO0eDGMPQRQ1b8AAP/0SURBVH6c3binV3soVQEJ0TzL3XTxZJAxkxWiF4ljUimFA6WxLpwLVZjPPVEy+sSPqF2HDh9pdnICCmbOmFYrFZC1fRFk14+bOLlMzqVLlrXJkyaVYLUYX4FKZrbIpv6rzXXgwMG04U4t0ao1tlEMUqLsT3D9Bh66X+26cvFcO3PyWNubtoiCvvrKK1GM/UoIHdy3p82MGQnEAAv2o1Bmy+J7JrfNfF9+5bU853bQ8MUwVaewmL14jnDGRxaoE2DGmLuI8mTekw3oxfzPCRpm+vboxDu66vixc/hb0O5v3/vOCw31eMyr3w+/9+bbCBRaQniY2TtizCVlm3JG+wtCkywIJnKmYgJJi3dvS2wNrI8Qg3Jca/JMHE1uQWrP3Cy/UwgfIWpYRQMzgZgBfDXBmIB5oiKCQ5uqI3kn2AyWF7TSQ1b+1kEE2lvyhFC1u5d8SxCaZP0z8QQZLYZBcmkGZIDTu3vlSgOkXe7JvHA/75iBoPR8z+wxtN997p7b+cd873AfmsVEedEw7jtn/qK2/plnq+KE+8nZYcpzWjNX+jy61zZ99F6I50I0+KF27MTJcnQ/99zz7bUvfamiTIpFKjduw5SHQV2ZsDZ88MAi1B1hypPHjzXrC20q0xFDkKl2ZA6MvfwxKOHI/gNt165dbXhQ7dPPPJP2D2jngsiE0TnY0/DQQ8YjzCDNopu/TiAYD+/GsbbIzzM6RB8iz3V+u5f7QLloCGPzpyB4DM1H5do79/hlc27m0Lz2xplytTdluT2CylRyuHXrWtERhcj/VBuM5B5SUkQiD+d8wSHmD4GBKbUZLRGs7g0pypWUQHv+/JkyBaW8cDJ77ry5cyNsJ5UTXz8IBEKMUjt+Qhb/iaqsO3KY6i/qqD1o42MqfeWtr0UIzm6fffJpPRcyhJyWBLFVMYDwDeEsosr0E1ASiJK6cPTIsTYxgnX5qtWVP7dm3doq/vjRRx+2n//0Z21KBAq65dOzyz5+Yk6ygKxVVrjRuOsb577S5yKDzD5rPvHu1s8+als3fVZRSGP6xJrV7fNPP2k3YqbfiEV19/b1EtLK7vzlX/xF+bfWP/10ZTAoVz5l2vSMe98our3FU+acIMVX6J4f+tiJ45UmwpwFfjrhoyjojeJHSk8Kh+969IOe8JQ5wts+47nKb80LT3rvvZyPX/v94FtffhtjQ1YK21maUfsKpnP+ZvcK76uxrsFgIUcs+xnE1ag7EWQ3rtk8NQydmyOmx+FfKAqMFZGQbew5Nuvko5IdruGeozHMO8tHCKsBA7soI4lIymM4k+xc+UGIF1HpCCJBICJIiNMgdsihMx9LoudaA2lwmFWudS4nq3piJtchzEuYgcyEr3YZfPfpCSQEJMOa071jhM6k6rWnex4TupuM3rN6A/7bE+B9+OixbdoMZZH7Vi6ScdyxdWObHuK7FmT743//5+3cqeMZmzHtZjRbiyD58htfqY2Ox4+fXEL4yhXJskPblQvn2p/9m/9v+yyCb1MI9ZMQPvPGxh3GHPNXBDh9qfSRjH9FdNPmWAgBaQRQa+NC/MtWrg5D92mHI+DMcaa2jR5jgbikZZHfLrWmR1j6bOyYGhm69Cfjlg8EFdTAMWyjiNvpA/piAYiwYTYMlsfWMzAc5DE9QtwCbtvKMTEVFSDYxo8fW/RoJykOfv+kVYDQaUb5vNKxSsYUqTRHDn3utZWAwhySq/0uJeTg/n3t2PHDeb7NeS1z66pTLF++rCp27Nqzs1BkVduIEKIouyjclfJ32TxGhH1s0JOlZJ9v3JK2PIpAPVcLyy/FxBw42Ea4IyrVBW3YH/PsuXNVyXfNantbZIxjYl++er0dP322nQ3isrXejh07I9wOtctRbtDy8lVrCnlaAH85Jp61qtrF50twP7H+yeItPCFpFjqViiKHjkCQAH7u9InKC2MBoG9rIuUfbs/rVMbBZkMc9gTd5o2ft9WrV0fxqJwRUy48QxAp4XTy2JFShiePnyj3UofUo9DTG6AF2lbB1wHJG3t5cgUoMj7j0w85bNqAJyga/KL9DvPmM8Xf++63hZnPeKzf8+uXv21SvYRa5bwg/qrOGeEm2nM9mgYRaQT/CRRGK0dWhGYilIJ0GGO0iQf3jaTunOyPmsW+JbDCAHKBSvKGeA2IqFEvUxwVytvRWUyWP+vomK6DlCZBw/lJ/M3XQTj4HUry7tAxz8RcBqj3+TeCrsv8Fw3jg5FzU9flXKFggiyN+nvidw/X+hvTGwsT5jcMrT29QXaOcxGRNjnP4bzeZDl89rwrN262CZMnt6H5XZULJuHWjZ+2WzGbzoSgjh3cFxPiUps5a2574aVX2ptvfSPacEZVu7BlmIizfQ2mTBjbTh873LZHy94NUuEPg4I51ecvWtgWzJ9fJkJnnj8uhuK7MI+IBGP17yOSequNnzKjPbnh2TJJuALOnQnDXr/ZXnzp1XIY9zZlcZgrhzFN1zP2CK1z7BqHyi3Mb5DKpBC0sjMYcHgQTO2GkzYi+JERkpC0fKZyxmeemLyzYtqJtkE+CxfMKwe6gAUTSDkmQtJOPsxRybUEgYKfyvNITUGDauWZd2ai+ZHpTvkZfxF0nVGSxqv/wC7ayvTmB7MD9vad29qESRHiaau5txTHeHmvaGTGTLmfi+GN4aPC/EGHqoucPXu+LV28tC3K2As2nTl7qpgaOFDp4oWXXqyKJdIZDJyEYP2fmv6ez/vChYvLr/bBe++1A3t3tckTx5Uf67PPN9fY2htAWynkeXPmZK7smXmxgmyi7iqkGFNLozj1vUuSNaeQ0JCM2/1HofPQ0OCh6H50uxAka36NhSKmgIv7jcv8QKFo3j1FUW0ReTnmu3OuXo5AHz+ukK9sBUqMf1ERU3w6PPdHW9bUojtmrwRnkVDKzmoLBz4CftATHimezpyZNwe+9b2/zUHxEUH29Jp5b1+/drlqsAsjc+S7BkITupfVDVaye6EajOhizuHugTFX8j14W0KFSRFJCzqXIEmHPLB8ApHChKFJKI2UDnvXOJq5J5R0hvkDVfldowk894DOIDMaAQUiSPdznXa51mfXGPQamHzufafT9QoBS7+grQgdv2tHpYakXdBkpVx8MWh+rwha2tX54+TGRLBiYAOZZ+VDtdnhHkymsv/TZkdpoepbFxhwPb/X9KlTmmUqW7dsqp2f1He/fvVyOfOHDx/aLl65WtUqXn71tar8YLNepXos9mfe//LvftpiXGWM7lWelqdBxgIJkpoxG/NJ6WOKyDE9BCTC7DfjV8uNHgVdhvFHRks+9cxz9ZsoJUbh3FU6Z+68uc1mIurYG2+uB3NT/syMjb6FIArZ98w2vi7EavMOZqw6/3K/MLf1k9Omz2xr1qwr9MJRzVy2ObJ1izt3bGuffvJxZd0bu5MxrT3POaGIQmNlVvbp6AxSkrqAqdOyzFfLPEhm7raqI4igX64UEb3ONA2E7Jt75b3cKplCCg3DyjUcN2FcmfGULzNoZxCSsbEHrPWVhMipk8ej9K+10eMntbETJkfhfK1KTr/3q3fLsb/+qSfagf27C0mKkoowv/Pur8IjXdVVdBLiqR3fn4oJZ6clqJSLAVq8FKFJ+A+ywDp9fWLt2qqETEGxWqTSWClAkPdKGIkcckPs3r2neHLSNPtzTmkHDx8O3WWex00o83V8lAtkaIUMnrUQ3o5lfIRcRnxx0NvcWCJSJSTFW6eKXk9F2MnX5E8XIS4eLb7t3A/Dhnb7BqgeU+0JTfIxEtjKKgmoSPOiDgu5Z3zxLZ7DU+qZUUYUcI93HfiRadqlR4XWn10z523QkOnYleahhbskRJPK9u2EUBeFcm5p9fymwUwEN5dYWQ7bEK/KBXww0It8IT4WZorBReCIjQO2axg7mF8qZpzuhBkwD5jqWcQCJvNZB2VuQ48GijAzwKJd8oUK6WUg5KDJUUG8mK0nOMpPlvsUisw7P4p9OS2fqcHJlNQ2bhHeuSCMlgFOO+VzwVsRx3XvAaH7yjNLn02o0r+ACZ9Ft8SJlo82TJvueXbe1XZ7/DCC+uH9YmDcUsm2D24Ererk/WIaZb/79BvYps2c3d76xjfbqbNn29HTx9qaJ9YVw6ub9td/9WdhbOVp7gQJHAqS2952b/8kfU7fHkuWzLzce1zJzZOnxzQbObxNiyC8eiUa8bQKEwNqGzGVS21oolxxmfxp9720zW41zz+/odbrzZo9q+0/tL+dOnMqgnNomx1EsHzlmvI78Y9cv3oJeC3Fx+QbTChm3Iw3LXszQibdbC+//FI7cfxo27Nra5nntu6SOAtJyXFS939PGG5o0JT6Xt1uXujvQf5W2igmb9ALv6k5Vlp7wviJYRQLp7vETzoEXZSpGbqyxrLMnLQFzRXd5aQuwTo0FzrXZnPiWa4vEswYQpBXr97KuD/dnnzq2Zi5NuidlesHNEnX8+fOaeeC6MeMGtZu37hWfi0Vgq/fUou/SycxBhs3bepo6vbNdvPy2QidwYHjA9vq3HfwyNFtxJjxbeiI0W1OhMT6oODps+eV71aO4Mgo7I2ffFhbyOE5Dv6du/bUnPSJhJaEOjoo9Hr6ybrYsWN7uh36zBxUTbbQkoq39zP+9iF99vmX2rMvvFyVUJasWFnrWQkiGzXb+MRa4plyyabl2ghlApAwo3hs3r1s2dI2NKgMUrcWUxsvhYf43FQpYVE9Ci1R/uhUJHnCBIvR0YP0kKvFF8AHQcR/luFuN0MHeIVAZJ4DNKovC/jczm+Elcg0pWniespHGhiBR4H2Wzx77NugoBsz8TAZNMKhT2P7LJLUEwiEgwny6vl8oBjCxk17dq7PhEVPCBFgOS2/dc5x0tY9EVonGHWp87VIlXCf3v19ruekI5zFBCJhIfEVmugWqfOjSd7j9O3ayrTzO8HnWY5qZ97dE7KpooRBZZ4uc9x1nQDvhCBtkRtGY0qOHVB+Aav3IdXojPIfEfJefTKgJgwac/9K34hWvx90YNcZ2ePQhAMTd4iF1pfJPzTEeK5K7sycOad9/evfCsHOKxPj2NGDlXu0esW69l60+IcfvJd+3G47t21p27dubQ/CkDbQOH06Js9DS3Umtle//Gb7/T/6o9qO/3S0rSjT2HGTSxunoW1ekJWkTa4D/apIdRFJv2jLSyVQzwUFSJKECCB2W5ZhOlU4IJGPP/q41vXVmGUAOaxpYWYDx7vdoRTc+8pX3oq2v9J+8fOfZa66ckN37qqQO7C9+tprlXhqqRUHMYFoTI0TZaY9TJAKBOU778L4hLH5Nr8UJiXnXN939Nkh6BJc+e2303Xcx/ygZXRa6UOZ84ECVJkbZq31hgODfmyia52m7duYWBQ+s/xYlI6NrO1Twco4f/Fy+/LrX6kgiR3VISA0zmoRhZQft2/X9tCZZX1RCPPmxzRcEHNuXK0MGBa0ZWcpZrKSWls+/7yNDm3eCjJToePevUdt+YrVbUbM426nojMZ99Y2bdwcRDeo6OBc0JuVBqMiIBYuWV6rcl4JklSGfFzQF8TFt6v+HqRlJYTUnAtRlhaKL1+5oi1euiK0+ajORSN8XMMIpJjEtyIHJsQk7TdgcBWYPHPqeNu9Y2slsxtHaFeOJ35GT3LI8BQ+xrMOY45ezAOerTHKvJERdisL45WwY9n5B0iQC+W+qrl6UIrI9Z7JjVFm6DNr575NojkfIXgfHK3IfPNAjeoxOCcvGIsw3IiDHhyEvpia0JIbYwwE5AGVUMv8TGMQWHd/PqVOwCEqndNYv3sO0w1x+GwAvGub7dPL3MvzfEcQIE5H71pr6hCp+3q+d0is9x1/lj4YBAzLxNGfQnC5Ry+9gMQ3iP7pg2J0o4IUb4UA+JIG5RoRIQL/suUzESYQpfHSduhMCWul9PuESUrja2faAH3SdIIMl65cb599vjVtHdK+9a3vhaC6pSR+U3LZ5hrHjx1oSxYtblMmTGm//MUvChkNC/FCLpz11ebAd/sMjomw+qP/6D9rL732euWiXbx8JchsXBDCnDZv4dIqI0NA2d3ZNm/mFkLNqNacGkca5/CRwxVZFJ6XB6UPan7dDtKDhkaOGlGm+aQpU9uLL7/cRRsf8GF2teuE6eUvvfXVr5bf5G9+8uMw69AiRptd3M+5L730co3130XAVfHEzItoofEW4UUn2tTRUZcv6PBuHn1vHtGDl8+9v9FCEXsG3Xn6hc7QgPnpGKrz5zkX4/WsBA5wi9UlKV+PYJ4b9MXlcjzCi4tl+7atbfPmzRkzM96nLVq8rP3gh7/f1j/7TEyv2e1e+rZ3X0z83GvdurW1qYnAht3KCPxrNwIOwtzK6fCvnQ2ysZOUVJEjh47EjLzQ7kY4QH4Uil38CcmVq9e1xdZ3jo/wi/n/7LPPltIQaYaiBdQI72kz51WC6xtvvlmC0npp2yEq+PjP//k/K1rct2dn+5f/7J+2a1cuBm2NKxR7KO1RnMAm1atjNj+b/uw/eLDoYfuOXWUO89XaTyESo50Mwj60b3d4pVMqzG2+M6jY4ApE8YEacwdfmTkxd/jWXJkXYGngF8KM4u/Nc3efKKW8W04GIJgr17qu55oiI/otmzuuEmL90COEzE5pqE7AdQULEZYHIArJdoQa4VCaE2wMvOUM9bsHdITX+S34kGxi4DeOdU5cS5XymLqnVA2TXuZaPSMmadqDvSoCmfu4F+zvfG3RXoTIIWulfrU7R/nt8mwD64DG/OY6wtCgli8n7yoQ2MjAcgtZyCHjInwDQMsTOtX+fMNHced2IHEYjjkrknTqxOmKtBpsS3D4YjBDbeWeMRH8GDywXyYiSCyfRdRoFP4ByaDG41qEszI2v/8Hv19tFGi5fOlCiOJihM+U9v4Hv26bP/uwPROtagOWXwWRjRk1PO3KxAbSK2VDGNyPCfFyhNfv/cEfRwBHqdy83ezu/Uk0uzWuSl1fU1Uimn/90+vboNizTBFC3gJhgoxfDfGA8ObXGKkd1lU6VTeuX+5xL+M1oYmGqW3FUf/t734vz5oUoXslI9VFK2Xpfz2mMbS1OVpfTpIUApNGU7/w4qvVf/4vcywlw6oFUTeKz2+2J0O05tvf3tEcpI1mewKpJ7i8m2tz7IVm0IPfvPzm9ZtrOtrVh/J/hqasXuDXw6jf+Na321tf/3pF/GwQ4/nGQ2HIDHJtsLLuiafa6nXrSpDvP3ioTZ85u33wwfvtX/zLf1WbBFctt4wpc/rSxQvtbIQUoUFwVnJxnsS83bJ5Y1c2OwLTblsjAxKYUxLUv/e977XDEUJMV9vZHYgCEkTjirBDt2VaAnUy76fGpOw/eFgbHUVYSa+xbmJtlqto7qxZtTj+g1//Kt8FPKRdUyZPrHZ8vnFjxoEv63ZM6afb+Inja06sNd2xa2+tLlAMUn274UH5zEPtPRch3EVxO4QLUQMYVq3UJjtRkt1cdHNKLuBDQq3Hl/zNihL4B22ZD7TXua86kAJQ4OneXLpX7zM66Ldm8aS3+R2kSPAXcUibXEyZa3PTLmsbwioiz9+qZoKR1l46N3crqSrkbn1V2lfMwMlt4gtqalQaKZJEuPSQW6+DBJ0O+KyDJHmvo4gZ4Yk++c7REXQmrpJZO22rU/rSE1gGoEOZvyHu7rcOGVq2QWvIloYeMC+z1vnuV6Z2+mxtYe0Ylb9zi2LWY8dPxRQ8E3Qk+pcxioYl4KoduTeGEARBLAS7WubafOna9QjNzqyCHlc/sbZ9/ZtfD5Gfi+n1tzEb323vvvvTtnfvjrZqtWqo59qBPTva5ED6E0dPtdOnzuQZzFirL26U05vD/NXXXw/CeaXt33+w/fN/8S/bgoULK8v/owgKQkf2tCjbT//2xyHWa21BzIZ169bUHpoQExRlX0FzXqgpvYRKJ0T7c4ybNxG3B4/6Vgb8vKCUY8dOVE0xgkk6gEXmAgyQl8oJn3z8cW0ILIooCdLyNkLomWeei+AY2N7/9a+LZpjk9jusSGqEpRQITnAKwdx7mTe0QJighZ7QcviNVmbCmPMemve7U5zrnB4duY935yjpg7nq76KRaMd8nrdgYXvjra9VqRvrEKuEUBCpxcqffPxRIepvfPObbdHSZRmz/hEEm9rnmzZXMGLXrp219ZlNWeTSVTpPGiK5XKKzPLQVy5cFTccqiDl4M/MxdFAsi7R11KhhbemSRbF2BlU6iKVX129ebzt372zDRqrQ8iht6SqqomMbY5s/fXjra1+vWm6r1j1R+zvs2rmjNkY5euRQGxfe5nu2flZqxaABfauEkN3mIW9oShCCNQDBQ4z6oiqF8tz9Qh+/9/t/UMIRnxr5TZ9+UijTmBg/FpM11B0QAFomF/IngLzwQW+OHPriXL55B4XKJAcoBgedK4wpiVmaV6aqzjdn3skJ9zGXXjEt57zdSbeO8YW1nahhEuLcgcbvTEzJpt0axU6Td38TfkxRoVQC0bnugan/3s+Ve3nvHe6P0EyGgfG3f6WdY4vn15htXQjWZw4/Tlv3dK62GhztIPUJM987DwJElA7P0NHfSPDOjA4NNaVsJkUj+a38YjnfRFSRvoKtEdxmrK7LvWLCycR/GEk1MXD/6WdfLEEoYkRgV05droXGlAhmNhAE/Gy372Qccv2T6ze0JcuWV4SONn/mhWfbgYP72j/5n/8f7bNPPmg3r11og0Nkly6da1u2fBZte6jW3h08cDiIRx0nGqxPBOP1MMbVtjAMp8yNsPaPf/Qf2vvvv1/nv/WVN8PQN9s/+cf/79qMd2q046ULZ9rP/vZHbdPnH7d9YQwOaMUZoeQqNRziMzaUDjOlxFk6DpHjb0uHOLtVL502Y1r75JPP28Q8e8TI0TGl9heqtSWatZ4/jin5Qdoiiqbk9OWgGoIEkrC+FEoztIRYp+xs0NvlFJrL20GPNzPWhJI5pvW9MJx3dNXzvfRozbU9wjbXlC9F2zNn0Ixz0USPIbz4Kwka5wlUcFovXb6q9U97duze0ywVs0s5Q9JG0OfPnomwWVIoaPvOncX4XgIoTPFRI4a1115+qZTEL3/5d7WkDII5cGBfoeg5s2ZWvwmBo0FIUlKseDh15kw7fe502gAV24l/fJ7dKmn2UITNzdt8h49rAT8eE+FVOPGtr321vfnWV9uMoME9mYfPN35WQurDIMOf/+xv2s7t28uctA+pFB8bj6xctarG8UysEoJi0aKF5TNmEkPr06aIag8ufhgWZf3iSy+XnxBN2blrYEDK7l3bK7BXmfslH2LmfWHuUfD2GgUOzId5MuYUmXkwd76Xr+c3/lUK4XGfAVX0gGnE3SD/zjlowlw5as5yDUDks3v1W7FgQu2i5A+EQHB4kBep6ihCCBHKDSNBmQ4dwrIu8l79xiJTeBEj8CNAaD3oXg7XoC8RlUcP+KK6JFLP7Nm9np23ejG/fEdzzc5Lg2tVQc5F/QZABzjpu/amgzm/I+IOgbne3yUg8+odBpLZqE2SCEUsmTzufy0Tq18mpQg9Y+Be7l8LVsPEEydPb888/0qbMmt+YPfcjEbfqnppXRqk1JkzeV7uT8DfDmIC16/fvFtLkd4Iwe3Ysasqvr7+xhth7JHt737+0/bR+79u40YOawNz6di8Dxs6OMLuVLsJqqcdMupv5h6EDkJ7+PBuIR9misXNO3dsDoOdyviGoO7FnG4P246YIcL3I4Nw+vV52D5+/512+MCedv7M0Xb6xNFKfrTFmPyuFctXVJjd5svW1Zl/y0mMgzZWlYMIUcmjoyKMmBy0pXphhLZ9Ly19ITAuR4O//957mb+ZZbpQCsYCmlIOZmeYXYkapXRKsWQUCatu3mKGRHAgZPXMzJ057r2c4x399OaYQtNe3/XO8eqOzvzwm8Pv/nbUeXX/AWX2oym8QHpQONDY1Ws3IrRnF1Kh7CbH5FJ66fPPPqu1klZkQDKy+AV85s+Z1UZFUOgfB/rhmNa/euedKIFx5bAeN2ZUlNW1tvnzT5pijmh71eo1ecasdi6CsV+Qn6VJlhpJc8Hgnq3gobQHC9blhxmnGTOnp51PVuRcmsKAgUPLJ/Zv/82/yjMu1yqPs1Fww4KoJ40f27ZEwO3ataOc8xC6mnMsKxVGVMnAl1C+zVf4BY0Hsp8/f36oHPBoFRgQ4byd/hHC+syM9KOxIxRl8qMN5nSPX/G6ce/xou/MOeAxYlSU26Ch7cVXvtSk/QxOf1SrdQ1hxhICNsxzj6fJC3LJy337Pb169tt+xOAmFkEwH5mBbuAkF3WRqI7QOohIAncLqnUQ03OeGxjE45rKMcvke5WAIKz4BHJfKA+Md38auXoc+kJwvcb2hKt7enfweWij35ln2uxeFrf6XH6q/N2ZwR3xOzxHH7utrwa0y4HXygTLIZM2ou3W2vXuKeRv7ae6TyboRrTO3Yd9Ioi+Wesax02a1kaNnRitMysTNqxDODGPhkRoMBkxN/REg96+Ew01enx77Y0324RJU2pvSZGwVdGKFgzv5kg9eLjNCqIdnr8npk2CCxINMT7FMWjwsKDdSW1ezLoRI2N2DehTIfd9YaaqlvrQ7u0Uxb109kE7FnPi+LHDUQp3yjTaGhR2KCbqhHEjqmKEqCuTmNl8+NCRdvTY8SoftCBmaL8IEWiSqYm4rRu0aQnHttG05EnxP5t2yE4Xnf3www9KAa1YuaJdCCNKYP3ed7/TFs2fG6bcW2sk1ecSuq86XGE0qwC80A6aElnsRytnzJzHP9sTQD3adBThZl7RiesIA7/1Xhiw944GO8TdmSWYwd/uB7VXUmzmqWO0DqHZHERNfWVuVJhYuGRFU6XWTul2hD+V/su59IwNG56t+zG/BCsehf4+VvInQuNklAWHPVpdERQueZS74Upo70ZoGo1eyOdlQX83M5Yjx09sv/sH/7BteObFUhBbtuyI8B/Zzp+7HLqd1r76tW+28WMnVJVcQSCFEfhafxbz8ac//0WzwgM99X1kiVq/Nn3q5DYxAuxOzpFqcjC0os/GS/TZ2OJpFgXfLNcIWnv6qSfbls1b2k9/+rMaD8m7FLkxt4rACpJfv/tOjZn80U7h9w3Cu1YITtDPmlB7RLi/5xj7nmmPl40/XvQ3N9KcufPbqjVPVp6cwqEnI8is7zYnys53vjOWYScQfSbE3MfRb8PqGW93hcoedBIvE08oVMZzzoF6NIoQINjqBrlx7vb33/EfFMrJb6Rwj1gQmgdVYyMsRLQKnUUDdr+R8p2kZxfXRpz53kuDEWnBzhqoTsuKWvqef0yHXFz/cl+/+07nO037m4gU+11EhKOdI9191VCHcCxTIvzqGZR1CdjODncPpu/dMPLQkWPa2qc2VIHBuyJ93cmVPb9565aaRFUG+JNIZUPMD2gx85yYgGtiSj543Cfw/VAI+HKYflUbMWxUrQm8cO5Me3Ld2pgZ42OyXCsEd+XG/TZl+twydX7wg99rf/AH/yBCI4LpyMESsFWiJuOn8ufUyVPK76QcTTf2GLRPOXKrPTFXBvST0T+yxtYOTMYegeq38VGWBvr8wz/647Zs1RNt2649hSa7Uix9KkFTEq6Ui/0H93ZLd3buaNciuNCBqJPs+2tBoXawfmLNuqoqMXL4qLZj555yPUD51pJC7Cof+Ns0XrlyrXyV5gLys2oBujOK6K1LluzMP2OLJnoCqUdr5spnzNdjlvyv5lqfKVIIAmN15kwUYtHf43qGe7i/yJsihxZyo39Leo4dPVyL8a2FxfR2BV+2bEX7bOOm2h9SovG8ebMrofn02ZPlrKfAz5w916ZPm1E8sG7NmhJix48frVUzOs6cnx+z9cixY6Gnvm3O7HnRQw/b3Dmzy9LxbCbrrJhp+AzJabulURMmTSz/GUV/ImahtZI7Q4cnjx7IvGwrBTYm7Zc6IxEZugk0KQE4YHBQXJ43fuyYNiC8Iz1IjuTkqVMrYmncLJC3hnP6jNBXhKLcvq1bNqZdA0J7MYEjtCsolnHFL9pR6Ckoy3pM9BhOKuFISdkjgXtidMYVvaEnke/NW7e2Y1Gk9kyVXoIGR46QS3q3XVcGCRjKfPcEmHkiY8xxyYAc/VbMGf02jc608qXOYXgdwcBVxSKE8Rjj5h2xKuEDbVRmdBpOWroWEXSM/xsU5DP/mVSCYrQQqPV0CFb2MHPDZ8s02NNQmo5rh2tLQOUfE1U0kpVMYOqIaKaCb9IcSuPmVyWGSwu7NtPGid05r0HaTtjZHYc2hGhUPVBCpfxs0kwC2xGgZ6cp9T3hmS/ajNmz29xFC0IEecag9L+p/tE5Wo8fPVHOf4tqjZd6Xpy5tat62iob2wYbw0ZiXhVsB1e+mPWslVh4+UI7eGR/u3T1chs/ZWobOW5a+/r3/qh98zu/37Zu/rytXrEiTLSn/fjHf92GBwGqwgsRQYsVEp+1uCkKODUmilpV6n+ZQy+Ma0wHRkFJFViwYEmbMnVmzrfp7tRaVDx6zMj24K7VEn3aoBET2jOvvNXWPfVcGzNqXNXYUumAv4tguX3nZlDnhQjhQW1QxmXsyLFtxJDMaYSBCKfikBTNgmjW2uT1rsXNZ2p8mZgQ2dXLV6NpKbyBUQD3K5NdleFappY5vY/Wvhh7PjUpM8w/zFjIKS99IzBLYP3WQdGZE4o2N8v5nUkpMinDXK4b4WVMKqppfGKFOJg69nmsqFyExczp09rOLZ+3n/7oLyOMWimZ+ZnHN77yjTZn/sK2d8++MPfWMjevXblQQopCmBQBdDYm2swZcyJ8CNtBoZUrpVQJSbu8q5dGwPErKwWUH4PkPmmffvReuxE6UNHWSgD3Y0FY8/jhB7+uHdIXLFwQs3J9WRTQ1pWgvVVLF7VH924FMR8unjTvJ/McCMxzJK2Grcq/OWHi1EKVfaLgJk8YW30FNkbENO0fFPjsCy/Vyh4BH8GCgf37ZN76tJ/+zY+b6jZRJTEvb8QQ4KtiTkYRnjwdukRjS4pH7kTQoW8WkFy4rRFYNh7RNkE6qBIPRrDUskdFJ44ePdL27NreNmUcThw9WApYUn5vDn8b1Jhnwsz3/V7dsKjWWoJ9hIkqBwagiCYXObEqXITAEA5C8zup6KaElZv63TsJW87hEKK/OyiI8KJ1L18pbYf5OAYRi+stXSAYPdO5hFv4paS536ELnwkviGREzC6/eiFEEdIizBCja2kuhE5YmUBaulsn1r1Pi3aBCFRTEFHqojCYoWsvpOLPWsCeQTIRSgpPj8ZwvQm+cfVSuxDNK0Q9ZGA0eZ6tfLNzlWhWQYEAJewjcStLWU7Q6lUr27BM7shh0a4hho8/eC9m4IGYsbfa2TMnyxm+ZNnKSk9Yu/bpmLv32+bPPyjH/y9++fMKRIhgMuslmfJ12ByD0deN14Pqm6RJ48af0qGXQelTmGbcxDZ02Egjl7ZamTCszJFaE5vxtynHohVr27YgKBVm161Z2T758P3yeXBo3751rxahE2aWR3nuxYtXooGnZxytfezbPv3kkwokLF+0KEjhWPvog/eLUZ/Z8HQEwaXcI8KNeZO5Mj/QMGSoL+iNsvKu3Y5u+VsXbKJkXENQ1QqNtNnR3adzhaATCrGi5rlbT0ljmC7CFqsggkfCt0P+m2hcIfPQgnWs0KKqp7t372qff/ZJGxoGta8mU3r23HmV9DosSpkfSxrL0CGDItiHlNBnlnPFnDl5quhjQdA4Oj0QJj4T4aYsjYg/s5Xi3bVzZ5n6mN54bd2ypZb/nIvFYDciZbEx+ckTKuQObMtWrKqlcvZW4OOEuGZEMFhtIL9RLTlby10P32J2nIJfpWfINxTlHjtpbDuwf0/lgl0IwsxQttv3HrWJk2dF0Dt/YBXm3Lt3TxDngQiYo7WMSeqUdBTjblkY3rWGs7b1G9Cvgl+1uiD0LyIt7UYRCArMEjEJxTczPiyKSiYPHQM6C6IUVPXopWXUksicIxXHvOJR9IAGeuibnEFDJcjmTx3ythMxMOHiJiZdlAD07gig83n1fBHOIagcbuogLJyDuWgJwsq5JTVzbxC6BEaudQjpEywGpGci/ObZv4lAaZvPTCI5Me4nIkK7V4XVaNAa1JxnxpgOPkBSrtOHEoD53rX6aYNV0SnaAGyX3V9M8KjLVZEPpw5UDRBmCNEwEQkwRQt/+fOftr+Jhv7VL37ajh7YB7a14UODgqJFIRJdxCgEDA3PWa56hUk8GuGpGOLtG1faX/y7f9P+8k//pC1fsrDC7ja4gDK3bN3eBg0Z2abPnFvC/dfv/qh97auv18SPTFst/RBRGjZ0eI2FPQqkh8jFQTwnT1n3d6lMEwLaco9SxWmYapycw8xdSbu+E502BxhdUb3+QVeWsUAa0NOeXTvb0hXLKofo4P4jhQxl4VNqlXP1IOOT6/v2fdB2bt/SLl842y5EkDKzlMY5HVRw8fzZ9vSGDSVYyj+UuYGYrDVVofZSGJXwIKC0qZIp81lkDeqn9dGTuTDH/lb6Bx363vyaby805OV7iiRUVfTSBXEedbQXWmSuPMyctyDkYRHuw74woZk9FPKRo4eKlr721a+Wkh+jUsPAwVVFdmyQC6FHEdoIZm/GxAJ3Dv0JQTiq11ZKSeZHMAXt2etCnpdkZ8ESim7SxPHpZ/92MCbryCCwUvBhYu4ecyglRe7X4yhlQviHv/+H7bkXX6kijKp3WIt7NKb+udOnYvKez5x3i+3xIAElgGMFzKrVq9uTTz9dybpKlp/LHFEuUjeUts9QBCGObl9+/evtd373D0NrVllcikJUBvx2zcPp02dCY7380M4fSUhCuNIlVAsZGmE+ZIi11LbYG1x9AoQgUWayvjNHuTzMr4g614oy19/6znfa0+s31C7yas4pLtk/dOsZha5z9FCZa3uypwTdinlj3y5fRCa+akUFKkIkjzO/tKSTZI8TAASGi8uMy/md8Os0p/PURoKyRNNoRAcilOTKTMhJNfk0Ui6PYBpdcB/KYWIYIPfrCTX39CyN9hlRGVTnETDOJVx93zl1f5Nm0Wur60h953Vt7oiZI/HYsWOV61KpHWkvE9OzIFHRoru5DvGAttZK3rl1o92MsNr02cftwumT7drlsyGiaNloSgu/mcaQkF1srkfoSBXQznsRGhYg2/PwL/7s3wamt2jraLgzx9vli+cijIyXsH8Ic+SomCVyeSa2OfMWRjFcbh+89zdt0fxZtW7P38Zdzh8hRp/Q9sZA0ISJaiMK7SYQoBbMySyHDCdNnhqCJbi7yCDBWeaV+TbH6ffNu4/a+qefLQQl4mUT3D4Zy3u55Z5d+0pbXouZJBIn74dzfvRo9bFuR9DvbCOjJflcrK0swZ6pU7oGQmBWTQwxM5XMFdRL6UCafGTmG7GiiZ5QgjBFzEXEzJ+5LAWZ+aGQfJeu1libA5/1iVmEXjiWRqV95rbWOhqtPNeohXLbo76Ep31Vh9R1EL+0BAGfV19+uU2J6X1QLlnGe/+B7n1OUBmBimfkz03NOZ999mlQ1Ol8b2/LAaGPK00FXOkw23bsbBNixn/5jTfb6jVr87h+lUd38OD+NMbuUlfa4iA3ShV9q1umzpk6cfpnXJTJfvX1r7SzF65EeNxsL7zwXBs/dnT7u5/+tJ0+eSLo6njGe2whx63bdpSwUSGW+2TBosUVgZ2Stl6IeXz8xIlyG6xatbZQ0MmTZ9sTTz1V7gfJsKtXLg+y/qgQn+giVwGhamkU8KAck3lTY447xbpHAmrI0EFFe9J3ICppRny57gPkkDXAQvFgzoFmBY9U95UOpXQTJQFkKAVuLNwXzZcsyueeEOspsFJYK+ePe7uHVFAc4ur5qjpnqAhel2AIxhViqYZ0JmUnYLqDIPP95Eyqd+YqFAXhyC7XCYNWz/hCmPlM6GhMp2WF4SFAJh53Uy8d4lE56jXc+YrY6SDNro2VN5Ybuk/Xn7udn+Pa9WovquV3IzBZe34ndCT8kfbFVJkY1zI9nM9U44Pz2+CYjDKjbUB6cN/uaMyg14yRvR+F08eOH1f3Ph6hdilmpyUjtD7nO1Q1IoQgamUp09hRw9uv3v1F+ni79qIsMyttIOxt/PDmV76a+5zqQvph8A9+9bcRJmrnn81cdGiE2eG98wkOLAe6MTtx/HAQcAg/48DEhtYsWuePsYib+YYoKSsC44GF7Blj1X0tIL8VYdun36D2lbe+3iaMG9Pu3LzWfv3eu+3I8RPteDTy4vlLMgd3grROt2ef21A+quNHj4f4RkXzXmtXMj598+xawJ77qnAAhTFLjDOfl2isvhAYTFxRXrlnTEx0o10QAOY19l2u4INujnOF+aw5CQ15d35PaaGN3t/mrxaxh6H5fWvTE5/vdZFOAlkO3JLlK9vsObPK7B8ZAXoxSODA3r0l6IyvxfP79h8IzQZFxASFaseGbji1e+0cNXpsEIcdks6HAY+1caNG5lkdYuXcXrRkaVu0dHnoYXi7Grq0mgQKPRpkNTZCFnqjiKUbMS8FUNCi/EDrfkU70cnCxSsiiK4W4tuze2f7+d/+pPLaLOKXr9i3T/82YfK02gUNEoV8CByKWT6cWmeQ5YN7/drKFevat771nbZ+vUz+9GdQrIEtn7cPPnq3TZ06vk2dMLkdOniotuxbvGhRe9KO6emrKhvm22wMj6WEHsybVS5MQeDFd1JylAWTW+Z37/pABuBZy7zwcQYwvDwgpvLxCLwDbVGE7ukgQQEKzzP3aMk49wSZz+RPLxLab/HMEZUQ6w/RKZowz8zJA5oNEdRwslOMg3lHS/72oYGucWO2s/tMmxatT7vlQYjOZ/Z0ZY8zMUOwhIYB1lBExTQykSSwe7ifZ/VMQgRqWROm7RF7j4h75zN1QFQ2N6ahPZTjNnAguwGBegg7glH5XlFLQtuA3rh+M4zdCVUoDnFop2v52zD7/pgAp2mKPNfg0uAEkIjYtOnTIiT7NasLBBT4DGgqeWqjYlacOHa8nKrSNa6EiYblPSAiwvhhVSuAmITbV6xY3T797LMM7qN2N8/88P2fh5mZY1BmEFQ4TF8sYiaQmRJyvvhTjgUF+c05os8mHjNBwkzI2bNmtxXLVkS7jyvnvYhnTgmS2hvmufTFkprHlWirOOHBvbsqk12V1O//4AftiXXrI4guxOw6UMmhaIN/TCKsRcTy6SZNsO1+N8aqlfYPDUBGBKua+sYV2kEbxu/mjU6QEbJMSvNrzplHtX4vwiIWc+aab6zLJ0JbUCzB1kNakJtz/NYLCvQCDCGR+p7Lo5bMDejKNamJtnLlmiiY2yUQQknluJbjNWf2rBJUFlqzL1bHtH762ecrNWNk2gld/vznf1f7WI6fOCXIJ3Q/eGD77JMPC7HWcrS0f+CgYW1pxvyD9z9ou3fvzp3CgBkLi7dVmTUWoqJoxT6ax4KWLAlC04IgJtOG2beg1nGT2qkzasLdaUeP7A993Kw9CZiAUmRuBzZ/umVHlOn1tmz58kpet27Wzuvy0yCzP/zDP2ovPv9KEPjjKMhP21HFEXO/7ds3h65ZW3fbL3/x08yzSjM3K6ds5szpRd8QJHeBMbeJCbBjjK3MwctcSBS3JXyX87xe0KF34HV+eDKhFr7nGsm7gJQxVi7KEjhI9tjRo8XHxgW4QBfm0DueL4CSoxDZ8rlj3vZFR/CdqUYzcgRjTn9XFDOH8GoJnTy89+ppQseIEV0hwXL45bveg933UmC2xkJJPaEiwiEzmQBlNtDcX9zqCwFFJ+pedx9IcUQ65tsq4UGg5RxLHHzHlNAeaE/nOCpBdYNSSCw39+IjcW9r1RByCcXcr0L/XwwUVFipAbkzM4AJ7Fm794ThI/S0lRTiY5HzRFCsjADyfEjA+jqTbLsvmc/Wou6OhhK9IXBv37/Tps2cUcJIG+XPKN8TS60y58HxEyEwOwSdOCZ6I4UkYx+hScBhEov1Md21mCWUw6nTMYfCkGV655VudM+7LVM6/6X9F0PQ6mOpJyaRl8P38OGDXV6UzUly32vXY8plzsdGkP2bf/0vI0wutFVr17aVq9bEnB0VBlQB9aMQ2qHMw+CYIWva8KB1vjNzMWbMxBoP2wY+znwaX0GHXtnjal/ajph7FUIgRILMvPW0LCKmyHxWdURQopRH5sg4M3Ws+3Ue2uxoxG7b3RZ86JOfkN+IorSBLNOcQ/5GzCzRPsmgO7ZtrUDN9q2b2s6YOiqCaINry0eXZ5ujOfPnlzCTQmNfAAhH6sTihUvakIwLBsyp7ac//XHlkxlz8zloyPBag3n29Im2c9euyg2cPnNW6xvFbdkYE1xhTWb/Oag4c2r8BRYoVmiaK0Hk/eCho7X0bMqk8UG/5wuZU2QrVI2dMKU9sf65Nnz0+Pbd7/9ue+H5F4Kyz5egULL7qfXr24svv5LxGl4RR2kUC+bPrlSNX/zdT2upErQsTWdCUNviJcsryCA5W0b/5k2fZ453RzAequisHDlojTByMM35Xbfv2JM+3O3KW2Uc+PfMG4LE9yNEa8MjFBpee0jR1B24OsLjUbBkAwVS5blC79wmzkVLhGgP3JjzEmQr54992wfoxmQ5EBW4f/X6tSIypUScgzAIKZNMOLlhTzv6229QV30XpvFgwgsxWoNXvrcwVycAO18WAlSxkw8E5Hef0qRpJGGjQ57HMclxPWrkqCJSg+c+1d68fHad1APPIHAtWO407spqk4ip85jIlmJxKAoDa0fPDPW75/UPmqqJieDAlELTnrlz5/bKn3Go8CAKZOlSqLqetXzl8lpSggBNVpmrt7p+7Y0QvBBCEf7e8Nwz7WGE5cF9+8skEZ0cMHhYxuBBW7NmTRvUv2/bHaY6euRAuxXtXsgixGFM/IP2mIWDhwwsxMIXwZwkbBELh7XzHoaTHobpIEobxlQEMISDQfkxlC1XsplZ2jcIx05ANgGmDfXTPgC132D6OmvO/DzrZvsP/+Ev2sHD+2JWRmnFNFOZVSSySv1kvqVbQBK38zsFIb0DUUMsZkuisfykbgu4qYXWCf8ZQXWEm+gaWuoyvwemjzZk7kzhUjp5oUeBgvMRzJ3piT47eushgJrH0Jw+u0cXye1fcy+qKOJGOUBj+q0EDdPQ4nX0wgJgil67oa7X4/b0M8+FQe/V+lKBhpERLsrjcJ7fuHmnW2c6ZFD76P33SgFRwTxxq9c91Z548qkw7O1C6889/2LMvykVtbRm03KthXY4T3tPxXzHJ8aPxWIfSb5DQQWbn6DtVyOMJk0YE+tgTzsUAew+s+cubAsieF557Y322pvfqEKcUkICPNtHH/y6+ozHd+7c1T4PCvv3//7ftL/+6z8vf+rTTz9VJXuUUkpHM2axxlyf9kCz0K1EWPeghFg8d9IXVVDwJ4vCuKtqoh7euiefbL//D/64UOi2LRvLPYJnuYF0wByYM0FAa5RrHXN4LLouyj+WRACFZPGKpmYuKRIKGg+RNXigm/NOThBq/VYtnPA2c6icwTmp04yyfh9WVMxylGKQnOMmvaUHGoN4vKpiBb8aARTiQvhVvSJ/d45+kUlOWM66boGvAYK0mGsECTPBbzrMr+Rc19gRyXOvRYMy15zrX0HaL57lb4IzJ+adkGvtwrkL5VycFVPK/gKnT50uYnUvTAcB0obQmr6IvOgz81bkxXhI3C1TJS0dWOsfzwfB7KvnKudt0rRXWzmUbQgrsdiESxIUZSwfI9QUk1Kkj0nj2YUIDx8uf2Ltsh4GrjHKv+XLlqaN12Pu7YrAuZKJjjLIZGWQilm1x7jXuFH5eb5kSu1gwhEEw5V/Nh4REjz5xkjdKsKYecVRra/XvzCBaExMXXOZvt2PBrYFHT+P+wwdNaY981w0/LmTbVs08x3ljNIHZqR677czj8ZYTmKGJJqZ+RDzKUhA3uCDmKujRiuXPKrawCyV9CmyC6EKBFi4j/khEmV05Ml1NNPVE4Ny+XykVdzMc/gXCXTrW/XJu7FH2OYFMrOOktA2757BAqC0ZJ/7zlhiIoqvU3RdojehVlFNwjKCftjIoW3xovlt0ycftPfe+XmQxt12IyhbBVS70Eu96Pf4fhsWlHPqxKGgXiakiN699uyzL1Rm/uOg5qeefa49teG5EmTGh4Dd+PlnFQChjCiyO6Gbxxl3gnj9hqfbmSgI1kWf3B99UbIQinpwN2KWX79+O0hvX9u0aVvulzGfv7CCNpQaWoUClTnfESWsUgYUfv5Up6gkhev7K6+8Vuj64MHDTQFLicB2s8enxo+JbPygxP5RdND5kMgH6zBNOP+rZYijx45tTz71VNER//Pihcva8y9/qb32+lfa2ifX12qJi5Jc88/YWigerEa/FT2hnXu511e+9o0I6aM1hgInFBpBjEfNV8/F1AGY9PW5tXMr/YIJ4ktmZbclV+ccR3SY2WFgSV6EgrgQAgGXE0t6+160rs7NBEkEZS8zc7r1YV1+UOfI7yRrz3/hGb3oISlvghCn52iPjnj1MtFJYh0oP1nO8b1DR/lcoDypFRZFs8UJFBPmfkwSQlbUUl1xwQgLnrWPY5b27dtPQIP1KJs8ZnfQhbQNPijfF1L4Yjy0HeKhuQhkgouwVA/fSx8JjWExvSdMiHaNJjeukyMEoCT+OONjOzGmmVSMyxGaR44eDOHcqmgioW88PNcBaXXOcULKeA+vjOwhMRusHWRCPPPMsxVssZUb4bZ27boS7sZGLTnox5gw9d1XZNJYhMLb3VtXc87g8lPdDnPNW7SsLV++ov3dT/6qnTiyr8yv+3cFMWSwd8EXkSYm+YhhchI7V4UChZzk0j1uBgFxSPNbXr16sQgdCrZDFIFjbtAPwcYSsUepZSwinypviIZrJ0Vr7JWMgaxKkeQotBZ6cB/noY+ik/xGWdvct8p7X7oc8/na3/8u8hqyK8ZyX4xMuBtZc/IgtII+JJ0ePbC37Y0p9tmnH5UyePGVVyor/dzp4xE+9zJ0twsJqS925owdyIe0ZyLIZs6c20ZAVuMnhl67gqWCaCNjtp0JKjoZM1/OmZysPhmfvo+6iOySpcvqmls3r7Vzp46lb3B+qzHyXOjwezEjv/nNb7Vnnn66BPT+A4cra/7UqeNF93Y/R4MCTbUvARdOhDTzFS2LZh4/eSrWxMr8bRF250c2hlatQLIXg6DxORRLSa4LymQiX4mC5s/jJ8bnfGpcFzt37mi7I0D79o1ZeieKMvbJo7RFJkDtwB5FQFF4XqBstSs4O+f3beMmTG5f+fq3q3/aTcBRtFAyGeEd7ZIT5tqr39rFkytqiQAIEcIMc9JKhIIigB7mAT3icCNE2oPxJaxCKIjAdRzoliM413ceRPL2lig5R0M8qxgoHewJJ+e4r/trk3catNdg12ivw717S246IdxVxTA5jpdffrnadeLEifpbe5yX/xcD27vQwnQCwXM5qLVDkqO2iPhxpht0KEq/nQsFXL/eQVv98DznQ3fMc2OmTe7Ve6bP2u1v12iX733m+yBgKA4I5WwIZ39MTucSiASrhFb+JHlMnlsltqOZZgfVyM5nilR4O2Pinf9PoMb4ENieB+kiMr4oQk50aPbsuWl70FgI1CJuOUz8EvogL8p+myJdy5avaULjcucQIAQ5OgKZEIQCKZuOuCLEokGHB4UxyeXQ8TUyi/kDW5CEsLyMdXNfAjHEPTxCntBQbnnWzOltaMZaBFSkd/OmjUEbn7X9+/dmzDIWuT9hRpgT0AIY/D5+Y+IbawSPDKB/c71g3vy2eMniStat2vJhDOPfOaPNe7djF38TZAfNqalWFof0jEf9220Kkt8mcw0FP/vCs23ximXtH//Tf9z++j/8dZltcgEPHdxXEbyVK1a1OZ67eGkbG4HArCQQ9gVd5aEVAf/ovXfaoX27ItAGZt4uBf1Zj/nFOti06879x7UuUjDI3BpTVoiVERS1zUssWreJDpcJvrPAvwIWp09WRr6SPWdOn6oyRAIY06dOy3VjKkFb+g0fnORwbh5FIK1BvhLUxIKhxIcPH9JGZn74xPpnzlSwnZMxnzdvQfqyL6OMgvu0eWnH6piEU9KW6Rk7exkMzP1/+Yuft/ff/1XacKJ99c3XK6h07MjhypUTXCIgzYOcRSuAZs9bGAT3Vq1DvXblcoEJPNjNa7diw7u5ISMKzDy1YnotGi+plps5mQPViRqIeU0yAsVYDhc6z/l1kzQWKvI3YYKp/d47p4TCIDtMD6/7ucbhN43xu3uDizQVYUGAQSHuR8pDBu7XmZWR4jmf09POLaAvYi1TNtKdQMBUG555pvxHR44e7dqaPrHTRS4JGhUFKqJZ7RXl65bIVPWK9J3ZUZosgyha5h6iY3J1RGgxjm2ytJUgsNkEYeHwt+/1rROAv0ENGMhkqH3mNxPF94RB+A0sJeEIRViYCuqaNWtumxvCkbNkjebkKdPq3c7PnOjzF8yr3bjdDxp2b3NGY06YOKGSONX4YmqLRmN0DGzcy6mcZ0vcJLC1QSa7VAG/Kati2Yk8u42ffFzmnfEhSN3HvDFFJDuqvsDst2avauyHMPWPc9+qB45npWykiKiWYdwhD34SqQ/SHewydMTuUWdPlSl1O+NhXtAkFHE6JtiRo8frHsabYDe3ti9Dx4JUaKgUW/qlIMCJ4yfa9u3bS5B0wauOlvWfmUY5UbKEM5pClwSnfMMF8xcFZY5sE9Ifbopaj5y2rosJdfz06QCK/u3ll14rhAYlqhBijp944skInbtl2p3Lc7km/vRP/nX78NfvtV07trZRMUf/9kd/2e7evFr5iXyM9zN2Nrsm8PtEAci2n7NgSVu6dGWz8a98LHRxNaYvAVR+oigTm+YyE/XF3pa1q3wUhE1b1NSDepXv2bt7dxTKxRobwZMLoeNZs2e3N994s4T02CgIe1lIWgZgbkSxQdld0dSMbRRSJE/xYma1FBSe4ockmKxK+PijjyqJ9/DBA1X77MEDAcNb1a9PP/04fd8R9BoFkfNtTKIsllLfWETEfPqc+W3Z6jUR7Ffb4f37I+S6LAo0h28oJ7SgD38vu55ZPbsSYg08LcXsQixgdg+hMZ1MLMbsSULfEwY+g+0c38wlfxMsHoKRHM7TCAPOPHIYCIINY2M+n70cXfqEpQciT2ziwOncnw+tV6DQM02oKqU0nVCwNokuOoc/7YknnmhHA9mPnzxRWryLJHa5SdqoLYi/298wKDAoxHf6bUzYN9qk0qeaUQiNGUNQSt7T9sWLFxcCghppQ23Qd6+a7LwMtHFzb/3wnc/MKiYZ1FdCOMzHj1ZjivmjlRGKJEXtNE4QG98KNuxy1KA/ZlnmIO0dMXpEtOH0CK+JdQ4BpS38P8alfJfpn3EQ0DEvxgOicW+mF+YfGSSlnV2gY2gJbhEskWLanrCXTqFvnmu8jIdnQbQCIGVu5HqRLe3DGNAc1FfEnzEhNEfm2QgVCpLNbef7vrnnvbTP4mj7QWoXNACJyoNS6woyIPSUozGfXhMmTMr4PSimR/ACG+jPvFBKGK7KzlCJ+Y5vlc/J+BNQ+gIVXQzjZ2iKhgVO0rXMe8Yt5126Yiu6/u2Jp5/LHA1pr7/+1bZi+eootVVtdlAsYchlAf0KEingyZyy6/j2rVvKVVDllm5fD2o6lTF5UGblDfSRB1mcLSAycMjw9sf/yX/evv3d323Kqp88capt2/x5kNTF8id+97vfbU+sC40fOdbefffdCKCztazKbuXXIxg/++zj6iNUPiFmvNy9U+GFLpH3QUzeZ0vhQWvcEgIPlPaC+QsKGe8PcsSHwyIA+Xjl0nFBsQzwoLQedMC3KmnewnlzC4UpLMlBv2f31iiiqwEaNwoRoiHgglK4e7Nbmhji6AR3ZuXewwjNYaPakoynebLrOVcHAGM+0aR3dIaXvDv6PbFs6tsm2ZfQCQnPBPp7cyuEhwDdwHmYyeF735GQrpXQiah70tIAISCMhDhUtugd3T07E7V3H7DYc92j156uLbfrXtrj+3LC5xzXYEDPMBgY371KCEfad3lqD6ueuXpYUANoXu3PiLk/RCZSpt8EoJQTxeq6Z2SAMHzuQRjaEk0yKkGQiys0rK+u1Q6IUEQVQ3d9+s16QW3smZVejp6AqZy6fIY1pQlIKOSXkE1uUwoFBrn3mVAE5sEDB2t5ijC5ZTQYlg/DRiJ8gRzuavFjon379jVr5GRI09b2aIQoELz22xmaAHZfRG6sJcTWXKUD/fpFQQThRmGmr12SMSFnrPwuasfs5dfRqwq05F1+VY135pTnkgOaEJUj1QnUu3UPis1wWOdpTjG7yhLaqN1Mzlt57tWYtqK6HOHQ58qVqyNgcs8wB3N+cdCieYQwWRNWjGzauKlogMAiRPnszJP3bh46VE+wCR6gC4LYfKEztCcPz3Huwpl2/vL5KnoYkki/x7XFy9a0N77yzfbkk89nLm63y1cu5h5dOe6xETLcK9phkbp1thTHwvnzq8qJXDtm1Otfeq0SQM2BsYl6bvcz2JFj9fyZcxa2Dc+/lL4/rDlUGHHYkIHNyhEKQJtVZJY0a+5V52DRTBg/uu3duys0sK/t2rO3fFki91u3bqsCl/yUas5JOkUXtmeTNwep8Z+iJxYWAcgHyW98M7ShPpvlTB0SH1LOfwoW7Zs/a0XHjR3dFi9amKF9WIjw+LEj4Sfm69CYovMqAut6vHLhnMoW4YX8oyAJ59t3H7Q5C5e1F1/5cgWO9u7e0fpnQIANR29+erxlTn3ut2bRpLeFMrsfu1CmH8DISnScOaMI3EUElFcnZLq/CRSEjikxJ5QEbfRe7us7O8S4rw5jbELA+V4GQhuYUKJsziFU3BPagBZIH4TaRQHvVpoHIuwtK8KkiNRGwCx2pszlTAqURdgSdoQGswKDeAamYZ4SbBAepKU/TAVt5eAvJ340Jn+M62gz6QLWop0/d6nSB7TFxrWIdVjMMcxqbV4J5tzL8feag8bNy/MdtLHfoIIqPBkCoH2Mh7JAEGDX16CIjLv29YSn/tC4/AtMMoLaGOirPDtJsrRst/NQpwCgW4hXTp5xkxC7cuWKmhNjyNdSpmIQGUXGdLx+41pTE8ou35ZbyYvzm+cQXN4xfY1vaOhWUKWFyUwXTvwB+e3K1ZsRWKPalWs3ItzSz1xH6xeSz2fMpn+nI1ChcCWSH6avBOm0aTPL6b1w0ZLaqp/j3/gwIeWqMbMnTppcBQg783tmMZ3o2OBBXal09JChrPk3ZhRfF6FWaNNYQKJ8llAmXy43CyR7uypxjAwDbnjmhTYtJv6wEWPb8y9+qa1YsTb9C4I7d6GdOnMizzxbyIR5LtEUjS8MYhdwsWB6bcyl2iAkbZH2szam54FDR9rxU+faoOGj2wuvvt5mzl0QBBOLYtiItmL12lrpIXfR+lz5XdOmBGkztzNep05Cc0HhEQqitU8/vb78ZrYItL71boSOclO2mXvp5dfqnlZTqBNGkImSdiWeHrbxEUiHYw5CS3LArkW42s1eTlfMnVqrOWXatKY2ncICAhbSJZy3Y+eOKPqTxRsU+YcffdC2bN6UOb9ctEp4KUP06WefFw9/9atfK1o7evRk7hHLL9KMTKkafBnvVevWV6qLOd4eBBp78AtLgp+9y1s1tq5Bw77vt3LB+LcxFoFCkDmc7LMFpbR1T9ARXj0BVAIsNyppmOs5IDGDzx6E0XoPRqnlSynG6ASh82gU93G+DjMXpHe4zr0IQL+7xrNpO892uNbn0rJ5+R1zSsgjkJiE7us+3t3T+drjPrUFfyZBRQvax4ERPY/PjHlC67mv66AHAsN3tIjFs5yz2oZRjIvxIhg8ixBz315/vbTF/XtjaQysU0SMXlIdRAA92/kimRAm/xnmo/HyQ17M0HBlPlc6Qu7JL+Zwby8EZVw8v9fvLiteqSU5WeZICk23asFr9Cj7Fgwp1AFFM7ugFeVW1NciDCEjaApDQGOEt4i1nCum6YwoPuGUOXPmRBMPblfT9gmTprWlK1aFcde3xctVbsj4RXAvW7Gi0hd6qTpoZNSY0TVu1pxuePb59vSzz4Uu5kUj85lGsFy/FS1/vBCpMZwxc1aZvZ+FSWS3U57y+ZYsWdo2b9ocoXIt42FP05jsGQdj1aEzAajQkvGMYmJuQwr+pNnQKgULGb0W5PVf/C/+N+2pp19Iz4IAHvap53Jp3M88h2KCKbhUrsd0uhoh9ln78z/781gDu9vc+fPaytUrK8Dy61/9qviJm8Jrpz0q5y1sJy5cbn/wD/9R+6N/+J9XztnqlavKPWAFgZSNDc8+04YHiX343i/b7u1buzQNqSmhAXRiVyXZ93iWT4/CVX7rWgTig9avfemNt9qwKI158+a32bPmtDXr1rXnX3ixlmVtz/34qpYtXZL7nq4NoBVrxIdz0zb+1cdR9HylknjXpn0vv/J6W5e5tPAdyMD7lJ10o9bnUfEWxaodeIp5HUKqvTVl+/PRUpjHYumYl0xr0bSF5zNnz28Ll61q8xYsLn+mXZqGDpZz6had7xzfOPC1V303f+rQtxFzJ4RMJF3ZJbh6IQJwlTBDOA7vmJcwKQb0fQbDTTGqoyeknIehVGvwjni8Y4qe0HMOQcYp23PcQ4F8SOVXCbP4Xnsc3osIc3gGoeEcAor5YUJ9D7L32mPCMTUGx9Q0mEEEufkFoQcmJUL37EJIEYjO1V/trOhbxqkET54Hdvd+J8iMkft3Ozt1Rec8v65Nn53nby998D2pwawkWPxpTJhEniWPze7VOamqJFi54OV8iAIalChqjpR3cb9CFrne/XqCnyOeECOsQP5evp62myf30pe+fThUO9PeQbjol5y4YSGyytULQbpfzX3OM64OvxVKivlJSHCu7967v02fMae98MorbeWqtRFoU9ukqTPKnGJO08zQCqFJCJ0JI2mToAMm5iPiozsSwcVPhS751hYuXFivCxfP1T6OotLHjh4pmuICOAmNpN17du/KxOvzFwg389pbtqX/xoPLWl5Up2Q6X7Du+/tqFOnzz7/Q/vg/+a/bnQeD28DBw9uCxcvamrXrgm6GRlB+mnYfDRI7EWaOmRVhtXD+grZu3ROl1ESORQVtOUjxWE9p3SZEqdDk5CjRV770ZnvrG99pS1asiSjkx+2Q/6ggYiWPdtaSJvX9T7ed2z6vCiyUBoe+MkuUjFw+ybgff/xR0RyEXIGsmMBfjhBbve7J8h1yN9itiRvBJiiisieOH6m5ULigeCrzuGz5ilhis4MWD7d9+w/WagNpE6LTly5dbUePH8+5j0t59o85/dprr7YvxUzmlyZU8ax28SeWMg5PMkOtP/bcw4ePlDvg7Lmzud/lKC4z28oP+N0f/G6bOnNurXRRWHHbps/atfQ5BFb0Zn74pTds2FBywzxpdxDZmLcRHuY0YBiZuTPI2qnAvtBtHtSZM5YSYRLwEPMjDA690uhMiAxihxRyp9wPhCYXmWakMrgumge6Q07CxLQ65iVIrl29FIK4Xszg1WUSd/4vQqkTih2K0HXEKFHW9X6TPMvs0WHnI2AChNNBe4qZFWrL77QnGD19uqql/UtTCvVyZKsndf1qV2rGdVBYRHQIrMt9Ya/ru/sTSt4JX23AQL2gBQVAGDinY5RuHPlx9MshCFFmbfkQCb4I/aEj0+6gr3x3/YaFzbasm1BmGFOb879WYWRyMRt/kXpagwdLaxE1hShiSuYeNKLfCek8vg7P1kbz0EUuu2xqm7G6FiGWsvhCIfSSIFXMwOzmu0ONvxFk7omgOOWHBYmp+DpuwtT2wz/44wizuaEsdBWFEMT53jvvtjPnLrY333qrxlb1hE8//rgYGMHQ7LQ63489BxB0odWHnPe3c+8LEV4xyY4cqg1ir146F1QRQovQwvBHD++vKhwc6uqilQ8y9xU9JfjrOTnQUr4JveS7exHa6S/kZ8+B61Fytcg+yGTpspURFEO/qAyc/qbvcro++/BX7fyZk1Wu6LilXrt2RnhuLxPsyWeeiQB5ou2NMB+QcbsRwTZsUJ/y/V24fD1CZmL7j/+z/zqCIEKuXwRC5tq47t+/u9I3Bg0ZUFUhduzc2u6lD5aQCQbIx7PudFyE5to1q6rqBee/BN7rEdZy9saOH1Pl1N9882vtW1//dnsc4Xj14oW2a/vGjMv2mOS32v4DR5oiojbHsVerNZn8j9JsrA09cJCZqfJvaCljRnmKOh7O9+qjHUx/D6StBw8fzFycahuefqbNn7ckciPWzrWrhQyvXruSMe0UdudfvRukNqjmhC9N+fNroZM+uT8HAxkxZvzYzLMVJpfLv3Yl9B2RU0oZPeNxdCndSLCqrLXMU79nVs94G32bVFEjDksMTzjQ6kwRklbyoiUm7F2HczGnDG7EDD1oMEZlCkEmtDbBR0PQNAQAnwRTBLx0PQbwdzF9hAxG4XAXNYJKesjLeSIo2tMxTbcVlI70GLKSevO8Tqt20cPcrs7zEuZnXggn05gQoHNFIK+HcSSmSpSsYU2fOoRxr4IF2uGe3k0KoVCwuQREn+qvqKW/CVHXWR9nnIylsXAOJAEFVtu+kCw+M8MG5qXEjkQ/fj0b4l4NkREuFikTLswu29YTnErfcKISUrdiRhBGPfOYNhH0MMkEtZSCyjEKEVAo+td76ZN2E0lKwEBX+qANnier2xzVJh0hMrf3DGMnf8yLSecgpB88yAl9B7U3vvatmE6L2637UVYlCPuVD+nTTz8tjc2no7bav/mTf11mBLTZoz9mEyXE7CHslFHSTjRJeQpWKKukTLPx5XtSLkf0SwIlxhM903dCl4KV+2astdV8FH1CxDEtKROWhUCI74yLcXfOgoWLY/LMDWLqUxse3719o10+e7Lt3LKxKV1tBcLoCGNrOT/duDFI5mBluI8fP7F8psuWLC9F+O4vf1J1y771nR+03/sHf9xu3XnQ/vRP/7xoRWBnYP/H7aP3/q793U9/1K6F/seMHNpGDB3Upk+dWMCCoJGPqdqItJrdEZzo2IJtwRjt5qznP1PT6+TxU5VDODVm7OefftR+/f6v2qnTx9uCRQvbokUrK2I+b+6sCM1BFRRTnuj6jVvt8JGTRVNDBgW1R2pyqaiuIhjgGtHbGu/QnxUd54Km+/cdGCXzICj0aOb2UkzDeeWjtM73TvopWVwxRYnYaJSfliC9cOFKnjUoQspel6Myax1fnEi7CVfoc2Boh/B2AEJdMnDv92sl5PqtXji+Nuh1YFSEgukNLkLN+NeDMJc/OidoJjQSHkJhqnBGh3LreoyCUDAdc9A9MHBnskao5P4IXw4QAr0TFIDQDBZ/DK1EMMkhcV+E10M5GMgzMHEvRaKYKH93Jh/007WfQMWc3f2+EGRhBO1iikJgmFVEtJg57SwBmFfne+iYFZMYnRI20F0O33d9+sIUTJvkuXmGvz1bezGRa7xc7zdCkymEEbVF3zy/M70781A7oAYmo3QEykCFA0zlGcbN/HguFNh931XhvHdPqkAYmdUawQ3Nuo8x1g6EaH70wfVlOuZ5DsJUwMXYMwUgsQxznU9gYnYpH8qVY37nukehdImNoQFLkM5dudlWP7mhrdvwXLv/OO3NTyKgwIwUik0bPwuSONJefOG5diqm4U9+8qMSYt12cHycPZ9VF8zgs6yxzLVd3zOn+Q1xi3h2SH1AzYmXMfK3cUUDvit/3hdz3AnETpjT8EqPewZnvbGyRI2bRTY//88zz74YlDWr9S/UO6gNj3C5dul82/T5p4ghnYvAHTAk53flp65evVz0raoFH+DsufOr9Pi//ZN/WgEKmfDz5y8unlLVZM6cGRm7WBM3r7RzJ/a1PUFh+3ZvaweDKsdGGQq4odehUeTz5i+MghwfIXi7+ED+G56ldAtJZ3xUpJUo/atf/SJ0dibXzK79FY6G+S+cv9TmzF3UXnzxlRJ6/7f/6X9qmzZ/XjSv8gS/pOq3FpA/enC7/LJyy/CYVBdoiUyBcPNH5icGcZBqJEP57VQNvnzF1n+D2ltB3N/4+vdrMxEboxw/fjJ89qiCiOiI0Lx0OYo6Ezl8xOjaSUoBUqtBzJlcRutqpWoQgGjN3AEz1uJ2c9y5lPo9t3b225jfl4iHsPLCUAjGYXL5XjTWzfyNaZhF0hREsnoCTvIqYhFq9QCJewgGISEwQsQhYtiLHokkMaE0CrKiZRCg9mASwsY7RleKxnNkumPg3LYEjfZDbN49V35VMWnayoR0T/lGJHgR0zWoqas82wmOTuB1/WZ3dykinuWF8P3uXJ+Nh+caC39bLynS6rPnQndF5Dncp8c8xo+A94zuN67xzCVzO0qAQLYJRC/d4VwEGTTErNdG9/LicK9xrcntQtEEV0VYKxLUmX4W41twLw1AWkSXO9bqvZYCpf2YWFtHhJhsecc8EQkD9QVg5OpNnTaj+qfoXR6bAyKLyRLTQLqG37yYvUywpzY8ExN5eLMGVHQZyoOEaeZPP36/nTlxuC2YN6f9/O9+VikBfHDQi3STLnKInpi8Vj50whTDGkfKxhhzAfjbZ3PUm5+ORinlTlg5x6unTHrzYA74Qa3SkP9k71X0OHR4np9z0IxUjzfe+Go7fynI5wsTfcjAfu3S2dPt4w/fD5oZUgUwBwwd2fYfOlICDEq0M7n9HydOntJGqoMfpHn5wolyt2DoLVu3Vd7Zl157NYx/of3ox3/VThw90C6eOh6iirLlQA+tCvaI+h45dqKdOHW2HT1xpj2x/uly1nOoywETeYRic+vw0p22eu26tn3HtgiPC+HHq23T1o0RUufz+W6bNWth+9Y3v1+o3kqHBYsXxoxUkkkJ7iFVgXbtunW1+mDn1s9z3/7lDxSV5E6BdM2jcaIwLcrPYEaw4clu02ljLUqrbtvKFU+09eufby+/+koFKew3IOnXYnjKUtlrLojFtZfEwvLlSTh/Mma55F8RYLXZuGik2rCi8EZRYAhDW2qun10z+20TanJNNILwA+GGQAigYo5oLpnvNLttn2pZSogLzCeImEWEFGZzH1nuNKXa5O5D3JQgyzUyjRGYhrgfmGqQCCnXGwhmTW3cESbowuFd28LGX6AzBHi92tUJ4SCD3HPSxMm1UwvJLy/Js6EtaKLCvP7lXKkNhBwkpe8YQPs8oyQ8c/iLvmAmz/T5N2NVo1j9cJ2DgKQle4KvM2M7JnRe7/B3MVHu97gPYd4pAYLBgXgryTfPUEmD30ubnKNNTIeeQPUd34jvS7jlfp3Q6CKP9jhwH0maXSDgYZCDOukx/b9wD3DaGhsh9armkYs77T+/UPKttLdWSYTo+kFLaSfBqk2iVt5pSNcJ7Q8fMbSIe8a0KSFwZl3G9nHal89HDuxpe4M2jh7al3G4VX4SG7Uw/fg7KSfui8rjqzHrBLcXAUYJ8MeWUAvdGEOH342BAz34u1N03bg7z3ihk958+AxFQoLGe0CEDReLPruXPLA//IN/EDR1q23dvivm5ZxSwO/98uft8vkzVX3ifpTtowj/deufa9a3rlu9pt0PLR85fDDPIVSeaOMnTS5kt33TR1Ee0HC/ohP5WosWzo/QlFJ0M8JDwc7HFTFcsGhRmbOTggQHDR3VXnjtzfbt7/9eBUAoZKkKFs1LMGXlKOVkbi3dEhlUZuf+g6D9vlGcQX2/FwH1X/5X/8v29IYX0sch7djxI23bti2hEf0cVasP+F2Vo/7JT/4mqHBHhLK1n1cqiqnflDuBWbwWGoCIuWEIMQhLtWXBjYpuR9icP3u+fb5xW9u5c08paKtiNm3enPsoqHCzff/7329f/erX2wsvvtzUBrQ5MIRnaeDRI0cyHnvb2dAHIQrUkCfkAkGG58yvPpvLKnVtkgmFQgRhfJPYQ0eIDbohkDjSq75V+US+0IYxZaQiOLdHMCZQQTxmFIGDwDtHq7Cp6gJDK1iQhwiSVMMQmZwrdOczwYHx6vsvBIVGu1aHLFwFoyeMn1jtNTA8IzKqJZQ6lwnXM6m6PoWhIqCYKT1k2Fv61BNi2u8zQebZroUOfe+evmM69v6m0QsypN0FeeXolElmsrtnu6/J14beZ8xvIiiJujzE4J/7q3QBkUB1tDK47boa7/xGEGNG5oSAhPaaTKkcDvcnbHpmmHcxdALTPQhY9zHX3t2DP9LvNOqwYYNrbqx/FPxQF37J4kVlXsjL61JybEhj0XEnXIT73RuxPrp/q73/q1/WMpxd2ze3LZ9/0nZt3dQ+/+jX7dMPf91mTFXD/ma1f/78ebWw35gqQNn5U/klo9jSf47dcglU+kU31A4oT7+NMWHs2cbgt+fJ2PeUq9+Nd/U5r54g02dOZMj03n15exm73N+8jhkzvp06fbb96tfvtyee2hCTTr20++W7Sivbgf37I2imt7FBEa8FtU2ZOqXNnD69Pfnkk7VcbG2EGPQBrd8Pn/z4R3/Z7MzdN//4/lSoFW2dMmVyTKyLQUXnOhMv5tbN8FovbWX6nIVt0dJV7U6A87yYfRPGj62NSFTktfRH/iFh00uH4ddkcSBNKFmg5kuvfyXzOTbjEGsoJuSVqxfaqZPHY+Ze/fvEaOM0dfLkWolhl/RwXOYo5t+lKzFlO1rKAHUrRHIj+Zz4W/oKAcYnjCYIUPNkb9drV2+099//oO3avb398Pd+J3N5r+3YvrWQo/GHvqE0Gx4XoLl9s7YbtHm2SrmABzqRKoXOuuNx0aB5dBTwkBDLoWZii8jDAAhEGkO+KoceQkFCILiqFBqPYCoSgZAyAMzL3mHwirNzuJ9zCUYHh2sPXXTmQocECSfhWoPlO4zCzPA3oYngPK/HNIQFoofW3IewIaCuRuDu3LGznIGdnywMmmfpH0EDiRCoiN3BtPT8+j7XG1zP/23G0P/fZpZ60cT16oIZonWWiyxftqzWrGF6fq0eOvDuXl4+eyEcE0qI1LZ2uR/h7e9uvFSuvVb90Kbes332klBayCrPHtivY2zzQKloK2Em/F3jlFcvZ63ulc/GxWfCybs+QsuqiYoccibv2L49Yx4zPAJBkqVijHCxyNSFi+drnpS5MUfcAzbM4EchAB8GDXLInzh2uJ0MAlBY8FYEs+RaCcU3M48CQ+aU4ICEMKNUBhUYtM+BYP2mjb1xNO4O86jfvXHwu7/RV4/QHWjOdcbcePqdsoApKF4R+vBjaLkL5Ei0PRNEceni1TZ/4ZL2jW9/pzOF8rJGctOnH7X1EVhf+do325jxk6qUN/+QKsP3M+Z79h5oH33yaQUzThw/1M6cOlbK4EwEowjlqpUra1H17FkzC2Ht3r0zgssGzPPbxx9/XCYUE3TDM89V1PRa7nv1yvW0V9I1E39U5uNEvSSiMv+VW7INnSVeFBR/I5S9aNGK9tyzL7ftO3dHoOypNJeb1y5WNHLShPFtcO63efPGMq8njh/X5gQMENj4CtqX82bhO1Q1KmYft8P5i5cypsMihKdlvm5DMGWajx41sirSQu+sL/Q6ffqUtmzZoqC98c0eFfL7KDz7Inz04UeF/hQSsDDd9x2/hKdiKQwP4BFoJB9YHJ1s6qwi8+Q889zvpacW1FrL3uRjbDfqUitEpJh8kEXnI5Mr4zz2MR8ZG5WPpMvId/Mv8nNyDoTlGvf24PLlhJAQH6eo9+45X/iL0jCQ26vMxhAr2E8rEGjOJ5hqj8NMkmd4EXIIGwPrLJ+S8zyXWYV49VGnDQIR2z37ThG1z9pg4twHM+iHz4j/twUIgVl/559ghAHGQM7jPLV8SNudV6gpJoXPXvrlXNf7TNhoo4PwIsikYWh7jU+0+elMNq3lOu3V3979OoFIALaYdmMKAYiU2Xavlhrl3t0YdOPjml6fvPf66ihBnXHQJmiIueK3vNVCaAhAjhYfqI0v0oxcEwLKmChNZNEvwiPkuB0GZN78LXF2eAi+izjb31RRvVvVJ6gb8n2Qsadh1YTj/L4elMDJ2ztKgOU67dMH42dOu2BGJ+Acvjc+fy/cvzhX39CyvumTa3tKtKeM+vSV7yTwBOHapFdi7Yz25S+92b7zvR9U9YpjJ06WUL92+ULbv0etuBtt4ZJlbZIy5WnLlSCdizZXvnW/jZ88rXKqpIFs3fhx27ltc8zXoe2JzBG3xulTZ9qpICGoTnoN64XJfCcoSxv4yK5dutjO5ftxEVoisFZuPHzI95o+hRb2xxRlUtq9iC91cIT14Iz1+Qg1ymnAgKFtzZoN6cfs9lRMX8nG1uIKAuzcsqmpQiEpdslS+zCE9oOkRO+jzaqfK9esaXPnzm/PPfdC+9a3v11VVs5GuJvfGvfQLDcOoW+ZWv8AhcmTJ0aI74lwjRDLuLovNLp/7672F3/2p21bkLn9OgcOsMombQxtPnhwp5Ze8cVVZeP8w+Oghjm3wYkI54L582ue0QdghfZ7MqDfypiW1lL5g7DonMqQWRfh61i20+pMHD4R3yNkKKTTYN1aNUiHcIOW2Mm5LIw+KB2JfRziYg4gfr/T5BqrMQQcaM9spZkRIGJE7FIIRHcQXQ/JYQiORX87XNsjWIijE7Cdmet7QqKuNfh5SVDEkM7vrQnF8J7ZaW6mbSfgPK/HLL13L+fqt3M8w28EjXv5vRM6yjUPrd97AgQj9c7v7pc21m8dSoLEOsTIt9SnNm9QVaLXvp7g87k0Uc4F3gh2kVDC1BrEnsD0UjCvZjFmYDd3XZ+0qVMOPV9kvzYmY1NtyGdz51wvgsT3JYzSZt+JJJWvMM+AKox9CYZopHxVPjjPQYzMt/xRpknVkULA6aNlQcbcnOXKeoZ+5wn4tWiIZu/62ZnLBIH3TgB1aSBe+tZTEISM8fGurebF746eEDM25oiyNDb8RelNXQ8ZP/mE9JDRTQLQ+KCSkeGNUTErjxzcX3ld23dsr5SMWXPntRGDB6a94Z+MnzwyiHVI+rQlQuzY4T1R4FJGlN5ZVIuyLci+HMEHV/KH8UPa1OPi+bNVusjyOsJLqWjvu3dua5fzm7xBdGxrwc8++SSo7VhXpikKUNBG8EXlCqhg1KjxtRHzU+ufbdNnzS7z727MZxVwh2XOIUCpTpzwXBhKKq1YtrxMPBuH7D94qMaYaae8zpNPPd1WrVkblCYx9kp79Y032yxlipYubcdPniw/mrWbtSdDxn727Nlt0cIFeZ+ZPrTamEc5fPXlLJLnSsH/ocSiI5WE+bKhZEvU3KOCU6GBaVOnVQKviiQCQ1W+PHyP0PBEvw1rZ7xd6QaZ0K5mPKfakCoCeCMdQ1A6oeoA9OKBHSrqhIj8McJmQIiFWYKrSFuaOZRdgyJU+/gxE61jIgRE01veQVrTrJDdvdvdukp+JgyAkTBYbSKLUHKt0jKkcY8wES704u8yQUOJ7mswtYUQw3g0lDpb/h6YiTwZqE9YlGM6BwGKSQ0kIkbs7u2ZmKEnoAgI3zncE9E7imHz2eAXsmPWhQj4ylyrH9Cbe/TaXkyfa4S4Ma9xArF9trAYswp5T5w8ue6FWT1DG/ztPt1399uNm/LizheqEMXi5KdkoJxbt62K+MJfludqo+sRwG+/6xfE1N1bpM+ysK5aLxPeXJt3SFQukDFzTQngL14Qljm0zvPvhUXGxz2NiT/Mt3pbxhmClnjquX60oz3GxZiQG+HVG3uHtrun+0GsXSCqi2Iad4c26afv67nOzWf3MU+dAOv8ovkjc+C3O0W/ncCGeO5VtZOqDLFuXdXX37NzS17bgqJ2VcVWO4PNmjO3aO7dv/mr9uN//6/be+/+pB06sK1dOnuq7YvJdP3K5fbgDl+moqN3irdefOmlNm/honbxytW0X2T5XpsX5GNnpeNBfaKL4ycIWk2p/qlmcfHCqdx3Z3v/w0/ahcs32uIlS9rSoMHbGaNtW7e1ZREml85faLe/AAMUB75ekOc8+/xz7U6eoa7ctQihRUtWtIWLFrdp02fUbkvWqO7YviMmsE11uiV8gkw3Ll+q7e0sKN+8aVMQ9tC27ilLk+a0mXPmteGjx7WxE6fWPRRa/PyzjTn/XBs6eGgbNXxUs5M8HlORQwoXqw5AGDpsRC2SF6jTxkx+xn1gGz1mXGhicATVsPJ5Z+IqhcUqhxdfejkC+0ilvFxPu0ydChv90lerP/qtWzr57XwqeGjBb2ixiGdUYD/EVISUiSbEKkEyBFXEm8muCQ9zqNjAFOhBeTIMwxEgOlLLaMKkmAoh1fdQlBOjOQgXiESyX4fEOmQk+7+HagrxpfWjRnZCrsfUztOmIsociCojkOty77zcG8KBAqFBWgBT04aZ7jZeaDwC3Oa8cqEwkGJvN4LYes91/55JAmk5vIPY5XBPO/Qbw2iHz8aKIMa4vjNmGE27HYSa3zGP+3oGJ3daXde4JyRjvalESOf7zvWdEOwYVDuYsoRDjaf/19xAT0FB+dvze2jR2Hn5W596zO6z3x2ew9R2XQVcMjf66bkObfU34WFcPa+HAAUOOpO2qyPXKYFut/rqf+a0yinl3P4h2ujiylcjAKvdtGzapCeib86Vw8Z3Zv609XHGBxJzPlpCA9qiXV7G3nn6pq/abfx7bUenvutQdZ8wy51agkNJQ5WEi1y5iiLn9wWLl1T0bsumjW3YoAG10crSmGNKOj+14ekKKm39/JMIvePp79V26PDh0OmY9sMf/mH68zi/5/soxb79B9W+liqx/vKX77SPPvqo/FLXYx4uWby4eG3OggVt7oKFbU1MUHX3VdqYNmNGTMLR7UJQ0DMvvNJ++Ht/2KZOmVzrXwUXmKdyvfhbzR1LZkyEogrNL7/6akxKy8AeVW4YJTRt2pQoyW67RJutqJrBr2n/VmWlrZu8l7mKiClQsWr1mgjEheUzvBC+Yb4SRoMGDyvfGQAg2skvrNYYP5nUEIq5TN7QrvQOu3YRUnyEhK35E6EVSDTfIt/dnEYWRBapOIz++eiYsQcP7K8qzTZBlnrDzyrnsSy21Ysnv00jyI8x+YhF9U6VSZ0sRCzq4TD5UEqPmTzUwWQ0EBqAMDCEeyFudr2zlFtmihAukEhFBdO4UGTeLTPI/XNfNcC7OlcD2opMuMXHiNYarXp+GAgTiXp6vu/K0Vx+KX6mMAFmyFPRrvbUxIRZELs2kP7Xop2Y0KNGjEn7VZcIU3GM9+18RlYBCHRwRveYAbP77D4O2gvhOHpoQJuc470XJna+74xbMX/Gx3WECWc+ZEdgEOSu65JNCZSHFWFi+vfG2jXFfLmPl3v6uxfNNe5e7t8Twr02++w3ffEyD127OkHsHIex9xz31i9E5d13ztN+7799jTa4dzUz/yMQIEoas1uCYky7NJgRw1W9iKC7EwFn8TOijvQm1KFRL8/Q/jJrco3D83zuvTNLPF+/CScCrSeQ/W4MtEsfe8rEPZ3rbwqNYqsxDNe6X07O39Bel05jvwHVNN7/9buhhau1uYhdmERbp0+b2n70139dKQJ2pYJ8gQLWx+x5i9vzL7zWZsyc3W5k3Gxis3L1ulJK4yeMzz1Op0MPaxNkCNROShJWDx451M7HRDsVc+9iBJfdkUaMGd9GjZ1QqRjMO/yhAgarg//SGk67JRH2Nq5x/fjJU0oAWKlwTJ3+mMMq7U6cNK5NiGkH8St6sNHmyxE4B/buDl/0rZUK8t96rgVC6kYEBotMJPVcBBL3E54bPWZsmzBxSq1fJQOkfrzzzi/brbTL3hSCDgIk5sOYkx0UG76irNGUuVGVt1OandVlBYpghzy+qVOn1JhJnKUQRDVDaLlPZ4kJNEiT6bd+9ay3TZxGL499LC/Fy+4m/BbyQUBKD+gxACLxN0JBOAiYFoborK2CJDrizFzlPImVcsTS5i+IPYSeH91XSPtOCHrq1BnlWwCBMbI8JkIVIQu93kwHmLkYRIfrHrmXATAY0AeG1DkTy5HsO8KkE3BBHXnv9t97XL4EBCxnqWPkLvBgoGhn6ohmF/xQ/5wvTb8Nvmc79NOk8jNYxkUzdBnwYQ9M8wWK0kaC1rW9yfKd+zArtbUmsvxIHWMZZ4fJVGJa7hhB4pkI1jg4D7N1492KSLQRszr87vm99lqJwQyFYpzXc5b7PjNVmrw3v3aSNv7ahdl7c+3e2u+e7u9v32ubw/cKQjLRKCvj3lUTCUrOP4KMkLDjzxPr17chERRMNKhNuzA3NPnbtAZNeI62uj/hpQ2UVm/+/Q1hGUttxTwEnOv95rteH/zdCePQYxrDWvCd5+S/CLUItPzNSpgdRYrh7WeqFr/yzwIfJ0+eaNu3bStTLi3JvV0bIZxzVHCYP39phFd45sHj0PXUlp8iyFa3NXkpcXMnguRhxn3QgH5tYhjZg8cEOU2cPKEdOXQo834tKG1J5WbxTVvEbd4/+vDDUsxDgnjQEmExePDAtn37tqqBZsz2BKHNC4Ky3O7DoD4b5uzcvrWE5ZFD+9uSRQtqhcW502fTls0lxDn3jx4+VMBj3ZNrI8yuVD0zKxIu5fOJoCMIee7cuZVmohbe0CEBHbVrfTeOiiVwxJ89cyo8HxoKGFLwVOI1WkHb5llgZ1j4Bb1VNerIHnyjPLh5QCOnA6DwPQXHMlMHrRPaUeRoLLqtMiJCY7Uo/9XnVr0NDSCK62Gaqkn+BXMotWG5iK2oEBLGRiyIg/brEXOeVQemQlSEWudXicYMwZSgS2c5+KEgggpxa9ytW6Jlj6tECF/JwUOHi4jO2VA0Utm6Lfk2Qsw0Ok3A3PBiSvWElwgZSd9p9TwsR+c/68wwTIWItQ9Bu6ft1IYMs3+nxN+uDFC/aJJBIYx+ITCISH9tTQUZmoDeqgOmF8LqMZb36lMx/4AShulGTYzfXIOx3M+Lqa49mIcfhGB/kP4ZT+gYoRm7yzFplMdxrmtoq95ke9c/48wBal48y3nmh3DR9+71sM51jpfvtAlDaG83Th3C1U6HtnSCtzNH/e2ZrnV4rsM5vd+Y8QI9BK1lNASGw1haC1iR6BCwMt02Q1m9ZnVb/9T6Nn/evJoTFUwrVw4Jh/AtQRqQeRHON24UY81n2kzgEd7MFrRC6ZlbDO37ntDSPtf43Bsj/XE/54uu89XF8Kw2ah9HNeYyHufPnS+FoyJtKcJc3yUAh8byTIUUFy5a3iw0/97vfK9957vfbYuXLGszZ8wpJDM0TDt95vTKb7x6+XL7v/6f/08RSL9qZ2PSnQpaOnzoYN3ryLHDQVZn2qAoQmbYtJiP/EAj0w77OPCBaofgB/8dh7mIsVSMXTt3RlCdyLiHlnKvFaFZxRYhRRZKZRRE4DL7nli7JmNrlUysCX3Js+yXQJkdOnggAmlKnnEnwupEIUzRShvPCErIvmd629pwFuGaz4Q4WjWGUo42bvw07yPDK5dLcJUvOONfUeqMNWUqokumeBljcyM1i1Cj9NENQcY90eWr9Uv/L9acUyid4o11FeVvzvp9441n34Z+uJRORspeC7MSOBhSBVDpAOQUYkC4CAER+IxQNNDE0rYcd9AXSUk4ahgCJtjswNwJmEjlCDNlQPL8tv6ZDe31N94sQTFhonyVJW36jBlNwUQlgiEjkN9kSIzUQc/mz+CH8UyMh3kxLoHHL2bwnNszn7yzqU0QgXkmtjumkJ9kSZDM7nsP5Cup9iAAIcx7swZSxQLbu4sKGnCHNqTbUUVhzrTL+LD/PYuvgwO5hFLa3hsvY9e71uR1Zpms7nulBLrFtFZPdL469/dMCZMQ4TPPPFMMRlAoxYJxe3l5EDWmdPQEFQTYeyZh1BOi7ut7CBKBaEPH3N3cer5SPe7R9UdHfyOwPEfbfyOkOtTpd31nKvkdGnal2vKWv5gfm2WIEr7/q3faO7/8ZVPDXUIkNDZt6uTafccIU1TuqQ2Wpmg3wvZ3GlVz/ijniOqqtAFBXrt2sxKxKTD+3V67tMV1PQHdYxy/UV4YmolCgKkiQkgyJ/nFPNM6UMhhVEwYdDQi753wT//zt0od04PCVLuYPmNq5WT9+K9/XBVQofkB/S3du1EbIf/NT37UDsaMa1Git4N2KOZaphPaJ6ROHD1SUUhO84sR0Hv37I6Q2p6xmZj7Ka/eRfegk3/+z/5pZcCr8Lpp4+fVT7uLs4qsqV0R4fPss8+0mdNnlC/Os5RIspeASrQTJxFQy4pupYCgdc54lolAC2e8e61cwcUztw3POYS6kkqVbsOkHBR6DW+Wfz1ja64+/eTj8ruNCF0iAPmAhBiLA39y13BXjI/JyCTlWyPw0LXfyYlaEH7terkmCE5VSbgczIWoJ7eF+SPEEEy/H3zry29zzIUCK6QrW1hCYiew8mKGfEHgDsToc48Re987EC2C8QBEhHl869+joC9e2ipXk+9LMwfhrcggqa4gagpl2N5q6RKli2fUxqUEqnuQ4g739UzPwZCYCXOdPHmqztVxA9YJ0wjPfkFhYVbOfAwpCjds5Ng2MLCYbT1qjEKO+S3XSRtQHVM5F4JEwmkNVu5PWGAmBybQhp7g6hhiUPksSgilH87p5bIZKwjBO+HiN+eUAshznUPwG2vaB9KDBtzL2PATOF99Kw7Q2mo+5xDeng+VehkTz/Bubhzu7XnGqRbr53evrmzQb36HlH2vHxQUTcfccKADR2/su+u7OfDeG4Oih/RBiWNMLh/LXL/w4kvt9dffiKafFnQ5Jgx6ppYo3YgZoi/2gOQgt+vT8TCxJTMIGq1RVHb2oQxr0bKxyTwwtzNrRfDQcbpQ/bBCAiPyu3TCuWunsexopktO5jIglOQtVQpJ2olZ3njjrYx1/5qnk6dOVVoJAWNeVL09GXNswsTJbeWq1aGPUSUE+aHWPv1cmzJ9Wvu7n/+k/fIXPysGFdiwO/fGjZ+0H//k37dfvftu27dnVxvYNxxBafYRjMjYZi4mBvVwng+MMLUofL4NT0aObrtrf8zHQXgLwry3S1CgFbxBYCsqwEqw4N1Gz1OnTis3h7LaFLpIvV3GZ86YlfHpF/N2VdD+0HYv7DhqzNjweldAQSFKIOL5F18MDQwpwWK1gPEy1p7JP2aOyzQM7+Ivzno+0JuZK4KPq8beBDu3bS9h2kv4Ng+u5bzvrSyBUG3egzcgW+PV88f2znPUqpfMiXEw55z95AHeSfNKSfb73jdffdtflk4QYmoFEQgWlQr7y2GylqpDNx3hIgod7IQd/0PHvIiZc7CHKsBZRzFVHlhBgVynfPGk3NtSh8+iSX79/vttYxDPr9//qH344Uftk08+qnrzCFIBuV6CKGIt5BMESYNjLMQLmfiNsJFkJ+qotIrJAHudo44TtMhcfvm1r7avfuM7MWueyiRNav0zcQsXLW2LFi9rd+49qmUpcoB6TO+ZmEr//N31DUqUONwJdt8ZA2NkkjthECGR8en95nvXa7fx027aDLP27guZQQ7Ot8cjRgXX3dfLtZ7n5eiYF3Tv2lT3yFy53svYu7f3nhB1H8/uBW4old78dg7ZLsAhjcJ3BAUlRVO6vvcc7zXmuZZpgdiLsmTJ53yCgvCULCmII/p1LfeWHHrl3IkyETCXZwjZPxP0wGSjobtASefvI2xk36MBt2cOV3AqY2FncEJcu0ogpaUCOhBsz/fo7w6JUhydEqIE0CA0xQ+sfBJFe+7chXJr2GWfz2dGTMJbN2LWhlkmT5tetGLXnxtpj6AY3xlTaNaCxW3mrJnt3Xd/3i6ePd2eT1+WLlrSrWa4eS1m4oQyeQ8f3N8eBPGn11xGMbWi7HLveQsXt2mz5rXVTzzT5sxb3F546Uttxep1QVgr28Uos527d0WQjivUsy1CYnRMtzfeeL2sDGOlPBQ/Knpj6hpDiu9WxvvkydNlXUDDR2Muqrc/b9GyyM8BUSRna6ygI4od+hk2dHghtJnTppVgspv7qVOn61nGBW1bTmaT5fETx5eFMzrCbnTOBRpmz5zVNn/+WSFK2QxK9BC2aNB8oCfIkpsET9iKDrKWA4mWKAarjcyTJYQDww+AhuCj+ZXShRBEPrWXTOn33a+/8ja7Wgj48oXAxjAPZDRxyrQ2I3By2PBRmcSgkaAPTtA+fSRmdiVdONqUfuHYJWx0EKHIY8I0iB0B2l6eb8HaQRnTc3Pfr7z1tTpfVUsRwkqXSKMsmiV1pWyooSXbd978eRUlwpjgL+YQhcRoUiAQqM+OCsWmnVAZos+Nq84SITZl6vS2au0TbWps+/ETp5TQZVrwJ2CyOfMWZNCGteMn7Ep+pULU7s/ulqFPYOvfkBAzbQB+Y1bPh170V4qJdupr19ZuV2/3gnoQb25RDlAM7BrsR0gQCjQcgp89a1b5m2wbbxGte0oPCXBO37p9CbQd4brWeLkxYWKNZG5d6IjyUI+deSH6QwHog3sT0JV8G0EH/puP3lImB0EhbcJAMuN8bxkZ4Q1ZubdESj4mmreSWUOg9lFsQR3W2uWm7drNu2HEfW3Xrj3p39j89KANDs14DPRric+KVWvbG299Pcz7RFu2clWlHBg3NGdJjI0yRJULPUeQGAvOcjv3UAYGkUKQ7GkD5Fm5XurAtWsx3SKIykdX6T1DS4jR/PxMlhUJMlkJQeBDfg4Z6bbl0z8rGmbOmhF0fKncHcdPnKhUgCtXLwWdWNQ/tH3tm99rSjXfD+3ze/XJBBw5fKBdungh82PO+rcF8+c0BQkf3Et7ojC1GYpRLeSJ9c+2L3/l623RsjURakvT54xTv4G196iS0r9455et9rzMPE0P/T777LPN1mxoxzOYkQSyrdy4eVhR5/O5MvYh9vT/2PGTQZjhzfDOqjXrCmGxxhYtmF/m4jvvvNt+FJOYoHvqqQ0VkLl+43aVFbc8DRISrICMOf/lhU2YPLUq/zLvK0n54f2g0p+2jz94ryw8vmc8gM4paNbWRXOWfiubfurUmUrEJScAj0xi7Qa/cNGiGlcmK7ozN+V/Rr+Z52LtvKN5n/u99aVn3q7iaNEiVy6okXWvzK1pM+e0sZOml6ayN6GqkW4MdpoZAg2zqD8FioN6/Bo0gRIykEXtczhqQhHe7fu329Bh0jGG1hKarZu2ZqIPVycyldXAIXnND8EojHchk2a9H9hpGQZJrRZ7v74Dym/ENCK0QHOMaVCrHUFeGaViykFDOM37l7ZYGhN2QkybW3cftq3bt7ad27e0Q4f21jrAjH4J5koGHjoyjHerXbl0vvx6YHrGtrQHmP7g3oN246pIVdBOBhY1Egj6r63eDTgNZAJFpRSiM9zOA7PZ+SSaihQWZFuXKIG1q1HW7cQMkdKUCBQDQQuy9+/cZkJ2CI5AAb8pH9t1Yc5+EeAigaGTytfJ0LR+EUQ2ARkZU2LB/IXl/7p0/lIJYH4MvgnMNnLEyPJfUUw0qQoLtB9BSUDVmtV8PyRalM8IEtFeOwINyVjnlNrNmmmZ5raHpPaAoW3+ktXtiSefK6R3LMxNaVKAU0Nj1jF+93u/29742jfbiJhUg4dmTPLOF2i/ReaeEi/z5i2qDSz4Vu/dYUqng6Gz/gP6BOXdaI/TfgX8Kuk2hDkkfXr8sE+7eOFyKb258+a35cuXl5Znzh45fCQ0l/ZlcsdFkKIlxR4hWwvaKS9rRwlyGxejaYurmUCDB8c0jTCs3dGjOP7L/+q/riq4D+7ENM9A3o/wEB08f+5MoRbbtR06eLgdPbwvYxt6yfjy7TCXboceH6TxfWKlVL7m8DG5f7dhDIUMbUi/EczatGlzUE9XGYOPTgBgQujSeliC6vTpMzXv5TOUfX/xXLuVsVbZFV2qg/YoiOm7v/OD8j/djGk/deqk4jNjYgOdI4eOtifXPp25mdcuXLeD2eg2bPCgzNvBCKarNbbcDiqC3Lilmu6t0PHYNm369MzHo3b9ysX2F//uT8Insezskp/xpEQ8/3EE6uQpkwuRQeYPopT6RWgSgIDB8JjSEt6vX2Nh9W02lJEgKwXp7t2bGRPbVrIG86hwXr3yR1kwrzy3/O1LYaBzZ05U2kWmtjTUhElTqv5SFTfMJYNDGFVzK5NqyQtoz0cg9EmYDBZBSIeZAYNovfw2b/7iDPqyWsLQk65sY+vE+kZj281Yfti9Ow/z/b1CLVInJIZWBDFEIVOdvXz06JHyQUEjIqoIEiMxGQysQ6c4KwcPHl7mDMFqICGf6UFjDlnG4P3BA3trIbNywiJlwtiImt9AW08cORiCVhivq4dVR0aOIC3hFZNHAT7Cib9FW+tzxgN81i6TAnE8zIQNCWIURmayE/IYgpChqSCn8ndkHkwyh7UonPV3CJopDflVxDdj7f6EtxLk7qGBwRs1sQOjaGRwq5Lw9Ppn2gcffBBTOQgzCPn8hUuFlJkNMr9pQMjwQYQhgpF9LWeoV1Kb+IWavJcPL8qBFjUGBBiKwlCiVZQVqD8gKOJ+mHP4qDHFoH37D2l//Ef/qL3x+lvtmac3VCLn7VvXy0zQd0gZGrIRhbSDA3v2tr27drb33/tF+9nf/ripgCDaBtGQO9bpQZzTp00pP9i58xfT5qCpUl7dNoQqo9gdXNT0/sO7ecaAtmTp4jDP1bZt1/Z27NSJ8m1dDjPfypz0Td+HCRYZjygUFStGjAyqhSbyN5q7cUNw43GbO3dBbb7x/IuvZH5Ht5GjJwQhzSuUI83h/ffejYA5UajQTknGhYK9HyYfO3ZMzf39KEN0irdG57u3vvr19p3vfi9Wx/yaS7RImXQoO6ZTBFHtEj5nVubiflOe2r6XdyIM0JFy2rVrFb4bFXMtCgmzQ1L80+YX3UTqVj6aZNZDQZQc8iyesxG48+bNbUszRgIB8+bPLQsETU8aP6b1eXiv7dm9o3xexui73/9B+/Z3v99efu3L7Zlnn4uZObbuA4AIZuzevqnNnjG1EHNZTOkUg0v6k6CaLQylXNlV6/nnn69q0TeDyPj3lq9YEXo9Uykf6JZJae6HDh1UbURvfHT4vyyLjBPztN/Tq+e+ffXqxdoRmDYdGZOBw31oiIGZxYSRY4VjoBaER2jR6iZDCJRzdmgIwTZRzDjmaP8BQ9qkydPbypVrKhFw1ZonQvh9avOF/gPStT7RphlbppiGZsqKoaMwSuqCxNdvdpGWzlS9U4gMo0MjhIbO6AhB1TNr3UB9+0VLl7RFixflWgmd99uwTLJdl69GeNIafR5ZsJomRdj53T0HRLJXkl/MuysXzlUourLzc1Qm8W07ZAfxEWgZUO1FJMw+QpTWIeBKuOTA+AMiVPlUtJEp61zh8xEZ/KF5noix+5hcfeJHEKjA5IQhzT8yE65v1edcL7JKC3XPtgxlQfddhB5CU5r5pTDavfuPmh2G7Mp9Lvdn4h85GsFA202cWIqFZh4UbQ9pV77PF+0kdPm95MKZX9vmWdIin0luk9LMCgjU7uyZG9cw+YcEuYe8inGgAyipb59BMUnWxRS/0f7n/9f/vW3ftjnzJrjyqJ2OibI/SoVv9sNf/7pt2vhJ2xemOXpkXwTCscyrRNk76cf5Qjj8Ukou821NnTarnTp3Lm19HOHy5fb8Cy+VmaNaBC1OwPbrF3M391Dt9cDhQ0EeMc9CN8ODZKbOmhOkvrqte/r5tvbJp9r8mHHTZ8yqMa5KLEGDxurRQ0zDZB/Zfv8P/qh97evfqjWMEyZOa4eOnW4ff7qpjQ9qUq/fomjVKeRjVeJoxtTWa3xNc+cvyvwKqgSZTJ5U4yiBVaSRIrOpssj5hQtno8SORzDuCbi4FATXyt9ka7trV4GN+wUsCAmm9tUgLZsG96M8oygvXbZc7XKBBGYlAQ/9/M4P/yCCzOL3023Hlm0lIBctWhCkdjm0NSDo8VyEvT0gLCUKXUaBHNizqx3YtytorNsMe06QrV2Z+PXQqblX+sh6TfJD5d89URZjY8k8CiCxcxI6A875O21XJ4fzXJDyt7/9nfbf/nf/XebulfDqkjZ77tza6Qnit+EJPzf/2J0AnAdRKMYI/+AV/lM8T3EVIlu/asbbiEMOGS0Nzo0dP7ENCGH3l+0elexi2ppPDFohSYcEbSBw0t9rcBDHqDHjSnjZi08E5uZt0DvmVDo9KAQ+adK02v345q2rGYQ7ZZ9b09a376DaZmrpisXRetZJXs1zuxB/rZEMc9FUBqGywsPkpDDk4hwvZh3mnL9gURhuVhszdnSdt2Pn9hKSzCR9BI8fRVMEzERLRBtHKjGZ5IDRXpCkKNmQDLpt3wlS6q2LCoqCddnh/EIW4bLTLeStXcHD+L3oZGY3ZmwE5OMI1hBPIcX0FyJ1D8tLXMPHRUCpHzVlyrQ842E5VwloUTzMgCEJAe8WYhsL5mvfXA8BWzVx5fq1crpKUHz11S+3iRMmVxDFjjjTZ8zMGHZloV/90pdq2cqa1WtqEa4oKIKEvLRfGyFvWlLlinER6ogFAidwRSL5mjAHc8wO1tOnK0Vzo3wunLR+e5ixta8hQchUphz2hsD/3Z/+qzDZ2dpBB6Lm48KkfHAjhg8pM0j5n359RRjvBeHFVEu7pA9Qbsxw2/iXQziMvPaJp8NYX2mvvPZ67dT0KDN6/dqNQmn8RTYt0b+r16IMg4RGjZvU3vr6d9p3f/cP2xtf/XZ7+UtvtRWrn2ozZ82LAlgSVLKq2+osQnLatDn5fk6ZdtCACBtFZTwg3xMxx3bv3deee/Hltm7N8rZrx5b0PeiLEs44FDIXDAkjU+5zQ5unz5xrk0Kn6554okx5piPfobWbEl2HZgxYKxs//6zt3bMjY3ciFsTB9ONeO3XiZCGjUUGkfGA24BgYRfIwwtb2eVYRTJ46pS1fvTY08GpM8kW1qLyy4MMLk6fNaK+9/kbluFmCuGvXjlqNsCvzYpOXuzEF0TpXjoT4n/7kx+1f/LN/0j4Pz0rzkKxuRySWGqUJDSrFxJI4FFOaya0GXUVmzVvGYWCADpfAk+mv8zj08bPAxNJly/N+t+3dv7/98p13S4FYnC96OnNWlFTGlzVn5cGlAAuWGd6AJHomJYBQwa3V88e+XdvUp1Fyt2x2yoE3cKBqERFgmTj1ijAQwuVDkWtDoFmPBp0RZPwyI9m4uceIkWPCABPzmpAJHJkBkvRqB+oL7dPPP4mkVctfZ+6GQUSrXqoNOe897EwMyXkGJa0s1NU55bvEzSmTp1UHRDrsIUlY8RURLqJUdsBhs0+YOKG2vvrg1+9Fs8Y8jRC7EOK/EYFhkmr7+wicAnEZGJrXJykXIiUQh+TgCxlAwoawU+1jRARS7Q6VfyImXSKgcsAxefJ8JrGDGSGA8OLLr7ZXonGefGJdmzxpYsHvPLI0tlpVxlX0zEEAqr3Ep2By9NPYIU6mptwo7aUt+aj47UTWRJKUso6YbUtCpOMiOLds2Rri+EXG537loa3L8zP3bcb06YUcZaVLdGaeHchYYjovjDh9erfvIA1tbC0gJvAIpHMhLouItc8hGIEZoWUmHZPEvgH9BwqZI7YBJaR2bNvSdmzfmPk5k2eI5FoHm7nNMysaFcGnNhd/n/l59Khz7EKcvQgrhWXMpQUIpkBTL732pSjUMVE4QYNRrgJJ2gZhQAuVfxg00oKoxo6b0r4fAfaVr363TZ0ukDUuc2dRPIaAugjrgZnDYVGGc9rsOQsjkO62Dz58v504fTj0eyYMfagdPnwgAmxnG52xU8J52Yolse3vtc8+/rgQlCCFirqvRWlAcfxBw6IU7t59VGYRpbR7x84y86EqlTJESzdu3tQ+/eSjWA4XCn15lmqzaAaKV9XixImjaWvnvMdTYyKYx2S+V0d4zZw9O/2aUYEYikdCrax/O+UT7idOnWkr16wtXrIP5oKF88udRJls2bI5KPdSOfX3xLTftWN7u5l2DUk7+KsJDDxyPfOAx2dEyT4AIlg8mV+BkRkzppcAPnb0cHj4ZtHm629+paw2e5Eyma2r5CcGHMiMOXPntY8ybjakodBZHhQcJY73P/jgw4CWCPfWbRnod8DKiynOKkGj/WaNe/Q2qcqOF9WaFDt1zJgJIcQhGYyYPhFYmJOg4Cugibp6+REuOYdw6ZcG9BsoFYPZE3Mq11V5ZrZr7ovwtm3fWTkxX/va14qxjxw53k6fvVAZ0d/67g/b2EjigYP7VzKdmkiPpE1EEt+5bd3bg2iOu5U5PTPoAlE7RPl6KQWd8zvaN9dJuONTU2oFYWEAlQEuX7pSg8RM1SYOedd3u8HcKlTEr1Bh/kAUjl5ah9DDGKGnEsAO/SrBHqRKiEFZxkqyHm1B6y5fsaqbnPyNON9/71dt06aNVYv8+NGjBccvXLxQyz04wgkSwlDyISHVOfMfhqgD40180NLEiV3kkcmQ4Wnz5swLkYkAdZUVTh470T7K5O/cvi1Ec7GdOHk0iihMPGZUzmc2DoyG/bRtCsHt26eUzMXIENFYes7vAzLPAyutwPOVoj4X9FSpORlf4p75Ico8kcM/xLkzml30c+HCRYXEuAIeRBANHzmkkLHfjh/PfASJPcz31IAxQYRqwvNlWp4yc8aMEq4UA5fA3aAQaxQtKu8ruBQTnWC/lZe9AdY/vSHCsl/5Q0XDpdjIvj+4f29VJJVdbiwnBJ0+zvWLIuSffuaFoJ5Rua+UGcuSzGZa5D33FzXwXb9+XATShKZHkUxoh47saVvD7GjqbFCSBdgi1QNC95TS9aDPXTu2tfOZ07UxF7/1zW+V3+pP/+zPyv+zYMHiTgmHXvhlIW9uA4L5SvjPxrgYnI+YgkVHaJcrBB0S7oIOo0YNj6C+W0hs1FgWyJLw7cQyxwS2zKIkVkKnilgGse/YtrUQrfXFEDqkrQyP/SXljFJ0MyOErjJHwyePQ3MCANoyYcL4Umj80mjeKgU+W+BnWEzZaVGyUFb5R9M3pY32HzjY7M5uA+ZDh4+2d999txJp3eulF1+slQKCCAQ8FCZnVLIrWrMiBOjwmhdhu2njxrYt437t2qWiUcCFUAU2BISgtBJs86f0e5tElSFus4CJGWyRStt3MTUJLEKKScEvxLzpnOuZ/NyZ+Vm+rRA2gSKPRBKqiJlQPiQj4qMe+qpM8KKFC3OvwW3jxu1txqwF7Svf+HabMHV6LavAAAfCQIIBkWQZ0C6cn+aFMVq05MzKaD948EAxGYlPgBFsmIImPn2ab+tgOxNiu3D+TBEMuwmc7XK2RAz7ZaB91/m1MKj7YR7r0yCQ3K7uJ/zuHELMgQFF+YyLbHB2OuEDNYA8tAhz79ChQ+0Xv/hF+9Uvf9E+fP+9MMGmtnf3rnLgY34m6IWLlwqlKlYHMtN8BBpBKw1D6J3WITylcpwKKjp27HD5i0woJ7l3+T/8IVcuXW0D+w8qsxgBq3oK/Z4+c7xt2bq5IrpTpkwqpEMwVqJn7guREt4DMjTSI4TZK9wes0xoX1TbOaKt5tO1CFtGOQfu4SAHaM06PATK5GcmUZBC9RfOX4zAvFqClOOesiE4CDEmBkFMiJ84eaaYnz+OS8LYQJm1oD9X3k77BU8Ghz7nL1oUc292xv16ntFtJGOuRURv37rWPv7o1xFoewrtoL2Zc2a3KVOnllM/k1jjxm2gjw/uW9oWARtzlpIoyJw3S8ZCMG3OvFlt9szpZf7dyv34dIdEWYvmXo/J+qv33m1bg6akcwgOSXWRJPrX/+FHEYBH29Rca82m/C7VKqB+idtzMl7Pv6ikz+LWN0Lg4f2Y7I/7lYtkRMz78RFmcsSkMVyK+X361OlSFOMmTGpPrX+mzY0pvGv3/rY/tGbH/MHh0yuXLe2zA1l4NDykjNCWzZ+VMBKwkdpgBY0SPJAbut0ZAcwxfynn3M3f928GyWZ8+mS+mdXQVFkemWsI19Z9wMbK5cvbpFheWzZvKTRIGHPOz5o9r43IvXfs2Vv8SnGxRp6IVcCSICNmZTwUbVRZ1z6ZUwJkWGJ21bKe1bpQO7XZa/ZS6B2YQHslYzLuVkxQej1QE9Ny1NuYm4moRrkdX8o/ZiOKCKOa2JgI+aOkfC2ozfmkYkVkItwe2c25SsxBZf3rvTsIN6lE/dqIUSOiNYZmMs4Gep6M9l7e3njrG9Eq4ypMPyBMdT3Q9tOPPi5ieRxmGcTXgujz3NHRPn/4h/+g7rdx46ZCSCsi8U26pFE/CByosmkRLjNM5wmnItgwi701pY1YnnEnApAAxlzMROajZUUEk+THMXke/5T1bcwzPjJrASE0ByHPIe6QQ8X5CH0RfAQmIWgSbK6qxhh/oN1hIClIE3I1IZW2QFjnXpAcVGifwCNBbBAjU5aZZ7Pas+ckNl4r80SfCYHTp89GoE9p6sRv3bItBPioDaZs0p+xY0e2gUP6hSBCoBGOJ4+frnV1K0KAhCqfk/IvlZuTMSBdVFUodBpChQTuBrHyU4miEXzGqRKdw1DmjHbnfD0RxWFOZs2eG4K8n3G7XA75yxcvZ8wiJPvy7aWfGUv0MDzzw1QXrYaE+kZRMlkotKNhHMQOYd+6bUVCkNmDx4WovvHN71TUjNviyOF9+f5u+VmlMkhrsP+ltBollefMndUuhLHlgdkjdPXaVSWgpM30709B3gm9qOphTR8fnLw/ScrmO/dMXwWfKDIBly0bt7a9O3eWuXf5wuWYejfCnE8FkUtbGRjUNT/j2Lft3rm7HT50pHLfBBnmzp9XgZ2zMe1279gRxRWBFBohKG2DpsLF7Hkx84KY7mWehsXS2J3nQPlz58wq5Y6OKUpOcKtPFi9fGZ4aF6vmfASCHcsGt9s3rrZ9sXrQ9pAoWj7gq7EEfvXOL0qhQPavvvblCsL0C5gYF6GyZMmiNjkK6cf/4a/ascOHI8hut3sRSGiaGUlhqdBKObMO+HihsPXrnywXy2effl6Ka1DaLMj2pTe+2l589dX27HMvNAnm169FEEVAClxRlpb62YDEHFPaEPPWWCnMTq6FdLmsBFbUG1/+chWbFA1mETi4JAQj8Bf6l1pTiOzl9YvehsCGjxhTkp5J2Df/aEsMx9ywELvWD6ZTlSPkM+3ahzAD9R7kCr4fhoejc8bxnSAGKs6AaLgNO/mEhKbdQ/5UblzaTVj9RDpoN+My7yQH9R3QFi5b2b73u7/XXv7Sl0urffb5p2US0nIc01blg9qLFi1pr3z5zfbyl1+PtlpYJjLzVjtIcz4Zz4JM5LT0bREqJcYyQBF0fQfQHd0yJmNhbdn1MDP7X5/tWiPS6TYZlOqTzRRoTEJAvwk4Tndlh0FuUVE5WQSBqGehx/wOFfT8DsoK0dD5IswY9BvBBvXQempdDYowixVU0Ftd83KiRrgIwQsY8BWuWLm6trKv+mZ5YQIJmkpgg/1Rr23O/MXtD//4Pyr/xmeffVZKB9JWpumRXKYoKJHIixE+N77Y8R0CYOqRABnGzFOERVCR/RS0X+hdTahLEWb8JXxUw0JL0NPytOmpp19oCxevbM++8GK9AjraMdnlhE4UC6YSRLIwfliQrbajHdVGy992RwGDVisx/nf//dsV/Z48Ne3fuKX9s3/y/2yHD+wtR/TpjNOhQwfKGX7ixJk2a9bc9p/+p/9FW752bUUy+X3tTTkiguNxpBPlKC8PPaMJtC16jVGZVPx2tUt5BC90QhHs2LapHQ7KI4iNrQTq3/uDP6ps/0WLFpZZy11w8cKlyssyxxh4btCKHYW89InlYUf9SnOhPHP9xInTw5D9Y8afLGSHmdEd850groILaYtIL3NUMrI0IrmOi+bNqXxF5YQ2Zl6VtJ42bWrRgPphouZPP/t8GxolpojiuKDuc2nL1cuXQkehkyigyUFp/MrHwn+irBTKoAhHUXUmL2HBD4uP8MLO7TsjxD6t/TKPZD5PnrmQ+V7Tps+aF2suSmroyFots2rp0rTzQClc6SYskv65h7G9eO5MuxHwMmvWjGbXJ9Vg5wVpW0ExITJCUcjZ8+aFXsiEw5XiYUwpUm4UgRcFQKvqyJsvP/k2rTB0uA1grbnsWJupWAIshIzBHmWSCZcuQ50vio8GivgiQS3XIWzai7YhAA16l7AawThoaAZfDpqwsYJ79uy7FRR0rwgIQTmPM3D3rh1BE+Mqee7Lb7zRpsyY1Y6HQH70o79plzLJXRUCRQHvV5awcLOcKbk9ssQfZKCYtyJw/BCY06p/QnD0aDXku12c+NgGZ3A4YiWLTo6JK+t/4ZLlbfmKdW3JshWB/APamZh9IjaENW3ZJ9xHKwqtM2dMtCx4A8EfYq/DQRGGEigzIBEQfSMMBpT2KCLJ6DCJaWS1yPNnhOSQtLlDPvoHKSnn68d5okwxMyzqZ5rVTjwZK2OrnyqHMDOgOMpiYJ6vfIpAS1V6jWluS7EF6c+GZ58LIzxuH3/yaaHwQXnxaQrUSBqFDA8H6jO9bsSk5JTl+yDkIFAakaARiRNR7s2niLDoorSckTGLZ82bm/FbXQpy8pTpbfS48W3i5EltadDgJ0HdfCbpdohS3feJ1Xeo1z18hqwsiSnGGzepTZo4LYJjYRCSkkEdHbaHdyrCyRXAdwV5Ugq//wd/3J555sV69rCYuvX8IOy+cgAj0CkbS6OY7HyhFHfVTUuDJNTyEfmM7lkGDs/bvmVj0IG6XX0ieEdWTfttO/e0X3/4cblDPvzgg2anbXlY0Dakq1IuxuX8JjjxUBrOqEnfOwWRT2UBUORnTls5cKzy0AhzETwBoVOy9NMW+W+D5b1FyBBEB/btKeXHsb8plspP//Zv29IIj2nTp2Sc7pYv6Uuvv95WrF4dIXWi/eRv/iZzNLINipC7GKEi7+29X73TAYNZs0I7g9uRY8fa4BERFLkvt4maeVwzFOaLUUZ4VP4eOrCXwfMvv1ypHU8+/Xz51vkWpWLR7fovZWNS5mDu/G4ZFXmBb8gKEejX33yjfJ0WOzzOdXNjai+IEOwfeST9YteunZXYK8oOmbJ8MsCFMIEdiq3ft9/YUNvBkW7MKsyRlhSREUj8F2AcwkZokEv3nknuJFghk64ek+8gE8+BbtyKUAmR5N0XXRWLzlQjBMFVk+tvdri1lSJ8b77+Wgj5WvvF3/2yvffur9vnn39W9ZKuhlgVt5u/gEN8dDmmMX/1Ie/MucozyiRjrsp2zyDRBiJI0gnGT55Rmcuz5y9qiwLR1z65oT3zwqt5fSma65W29oln89viNnn6zAqZ21/Qdlinz1mScrtduX67XY/J87ifJOGRGYs+zQ434YFMRIRRBLbwu7YQUA9CgBIhOaqNqbHMyASpcayrfGvi+YK6Uj8+q3FWG/OG6CQechJbFmO5zcP7EYR55p3AmznzFtWSlg8++aRWZLz08ishmAUVyYKcmNTM/1hmpe3WrFlbwmnLVqH3WxGuYdQQtWvWP7WuqihANrfvBI2krWlmjR+mJ0A65aXGWBex8hlyY67VNm6ZQ30dM2pMhHsI9fr1MAIzLOgyWnfqpAnVD2kBxsE6SL4Tpii06sUVQDCgJ7lrFjTztdjV6aOP369F2MeOHmqTJ4xpCxcs+MKXqP1PtTfffLOte+LJMoUs6fnXf/KvIlwOtalf+AaZYFAF5zmChC4IbzSvs+WDybWEDOYqfsg7Olf99erl8xW4odglop48cSoMlXv27XyIgmKvvPJyBU0uX+o2HmZtMJWKj2K2ho1zPr74IkCW+ZEwPTljM2v65LZ969Yg3q5g4BNPrg+jf7Vt27W7nY7wGDF6XCkWaVL8joJXiiFOnDC+opxW5xw/ebz98he/aL/8+c8reCZncfLELmL+6ccftZ/+5G/a+SBGi9ClGNmJ6fixI5mDCM4gSwmy/HiqbEjepfC/9a1vVZSTX9YelMZJYPCP/+E/at/53u+2GbMXlHsAD+A51lwJq9Dd6ICLpUHn82IxPffiq+250CjLSaHIQydOl+/7+Xz/9HMvpn9jgz7vlLksc0Dg7uDeve1M+qTWGQsPzVhKZrH4/6+s+4y59Mjyw17db+eccw7sxBxmmMMMJ+es2YTRQrJsSZDWlr4YMGB+NAzYBixDgLSSVxCU1rve9c7u7OxOJoczTDPMZLMjO+ecE5v+/069z5Cwn+blve+9z1Ph1Dn/E+pU1WOPPd6+/vVvtJHPPXF3ARmzlgCZRSjExKAspTDb4FYOl4EHcJgYg2t4aTe2Rh6uVz6XdZdnFUiAqbm+js9zlpP0le5maQyqErCTc/usE/vj//yfwvw9z8k0sJNWxhYQWMd4oeqdFYKLB+zcvr1Ob9m3591aM2rq2MwHa68DLjC1gHVitM6M2nXTIld+/axo/OmzpDMsbLNmL4ylMqsGhQnPklq4aHFtPbxsmYDmlXb0uJjAtPbYx55sn/ncl0LUSRXLOX7yVFo/pmJhXBNCPz+WiDhfzZBGQwKR0vqhAwsUmTpQxLILg2Lewe+vyZIMnNjRrh070w9rJC0PuZyxmhhLdU37zt//h2lHgG7q9IpLrA3wWpkhr0iazOz0D6ht2Lg5ruUtVYecJsmYGEFu1F1xv6wZfO4XP6/p/dMRVNrSKLI20d+MoHdxxz5+GQcTMvnMuux73t+opFqxIYdn2O9dTtHed3e1Hdu3Rmh2VhqGeJ/4W2cNe4rZsth6uz4DTbjt52ZSybpTMUApHxJF9++z1GdHOxRQfHf3u+3tt95uO3fvGqXv5fb669JOftJ++MO/bd/73l+2V16OC62NV6+EN/ZUXEcgvfoBlPFx+KKUbV4FMEAs7cA3BIdsyEhfGjCcNWNqnTBur3wzwLbFmTa1bzF0JN5CiohSO1OrRcQaCR3Qp7zxhtUY8ebSN+uUWYZd9hgS8+aG70JTS45MFpndE0N64slPhV/nh4Untt/7zu9XqoU0HQmqXDUKRe5XzWS/H+URWlCiNyMnp48fK+AV9JeLtXhhFFxoYfmSJNNzce14X0I8lA7w4bqxjCnRZSuWl3zt2LGjgvq7du0Or1+NjExpX/jK1wNKn2hjxk+KwhR7tLvLlQqJ2GaIFcvKutlGKlF7TOjq9PnZ8xa02QsWtY233lG/cQ0feOix/DazQjor16yJF2W7p4ntQKxD22dfOo8/ouDCF7XNWHhOMGvy5GntxRd/1cb8i6d+/31MyVdH1L71StdM3KDB0vGdASZgPas9n9PhCu4DiHyHAOXuhAEBQDfh+zKCcERpq25Op9Mh/oc1rw3XxAz469cunm0/+P5fthciWBaRd4bK8/kturFMY0xPUG3EJnsduLIWKx6WewXsJ4bA2iDuJ2HXMhwxCwvgBdFtoJgOxRxOu/LblADcFIHblGurXktbMLa+SH1YGCJHlCNMB0q7Lgxjiy0AVCbyiy8+1/7iz/4kRQa4zpwsDR5FXQLOJbgRoS0AQ4DQRb+DBJWNDd+5bRbK56eKu01J/Rh+0+bb2tZ3tueesW1j3N65CxaXG7xuw5ba312fpQH0E2feKyYsi5fCSZ0llIQo/eg+Uz/YZULGbHyk6kc/+Ov2F3/+Z6G75WIXK9DvsFqupPgnq/EDVywCqR+j5dLWxrxCCuGjOqYvAge8JS2bUBHP6EvO+g4g1pgCdBbAjgC0sSNMxs2CbgmnZyOY0oGWpp9SKxxzZ3b5wMF9NSYIF5u2XGmpHkuWLo4ru6mywOUKHj16ogAFsGiXMbKMSNzl1giQnSCmT5fQPbPCKvIieSS1rjTvFDeFI4QxNjyEpn/6x/+h7d7+Rtyck+UdzJ09Jzw1uZTbSPjHzN2999xViuy1V19t1lmyhgiftpMn/E65o6NZf5Nn3HsxJTl+i2NlWmdrJvZsXibfvvyNb7Y7772/XQmdJk0YF0v3aoVftm99O+7uy7WkCygtjkV3Lp7IhVjOQh+lHNMX8TQunlAGA6S2p8qYUbYABn+jD87oIB7qhg4OCiZ7q1cuLzeTdXb0+Il2MUr74wHX3/n9v9+mRUnmlrL+y2BI+ZJ11a1AtCNbvruZPuMZ63fFXSfFs9oX6+4P/+X/0T7z2c9VnBcvKcfMO9l/9eVf1aEvP/vB9yLnxyN/+K6KDtDOaiuWr6pNHsb87//j3y0gqz24Ak4AxzStGwmfjud/+Y3L1JfI0CTiKgiA+TTO9A5G9bmsuyKIVAQ7Y/R0DWAlpiKvSGNtK01rmabnUlyNBrkSJP/1Sy/EAtmaBvTV9E5lBgCAs0Qy5aoHiHJxr4TAZVXmd4FZmgkdAUPGKUIDN8L2AEt7xqUv+iPOJgZYWld6iX73IPSUSePKdUWy90NQ2fGWvjgx5tbb+nY0P/jxj9qTH3+y4lxyfBbNn9te+OXT7edP/zhAe7aSDE+etODdMpGuHDCVmUW0Ysmgt5QAs26z5y6oNAo5PxOjuefMnF4TDGKAJ06da4898WT7J//tP29TZ86r7Ooxaa/n7aLrXMYUH7pmqCmgfC4wq7Hr9NZ3zJzmFg256MePHGz/6//8P7WD+3a18ennlFi9rF3xx9wSELkUJmQZ2qPrarmLeMJMq1lKQKZOZeuPA2onTZpalgjQEmORbwX4AVYputxrxtMlpqSdrhojghcecY/lYs7qZLHVbsUZ46ef+WlNmshlmjVtTn1nPeW4KJ477rqjtmH23enT58rCGJP+mm0+k78vxxK5GGuW8IrxceWnTrcn3fwmodcMOCWpzcoHbpPjior7KOvf/9G/CXC82LZsWt9OxP06GWuHpc86cSK4k4kkK6OH7YVeevGFivNpL8VL2efHeCB980Bgzuq1+wW66L9dQSSAaofk9PdHwi8jE9tXvvFbNVkjTcSqB+7gMz/9cS21++XPn6ntguy8MTl0FZ8Vx6J4lNnjUTdrvChk7eOpCF1okyihlIw7Y5lT+qfy7PETAeuDEqAPtqWLFrUvfPYzocWU9tbb29qud/e1fxo+XBoL/+LVyFqAiQLFc9fCI2irX7WEiiyJK2tHhJKFCz9MlijPdtj/5T/+p2Y/wTvvvidexSOh4fQo8nN1NOHPfvLj9hf/939pl86eSHlRWvAg8statIHAkx//ZK3rHfnEw7c9xTLo2pdW7ATtZkOuEB6YlFtoENyX9zokImAw3I84BAYDAkadch8i9g5EKjyfz8MkgjKA5PVof9bZhVgxzz33bDTNW0UYv7tFUwpQ0wbv10195VsW2OUQMsWmDbHyxHtCwEonyBc1Wwf68vuN6wA5lueV6+3qpas1C0UjXQhjE9qbN2nNyxHCngZy+cKpdiKu0fkzMc1PH69cF1sRiQfKkF6yfGl75+3Xa5boxRdfar/4xbNhpiPRqotqAb7p4iNxj9kN3Goa8OpVS6L6LhZori8A5XI06CQzk3EdRYExOPeDNYQxMQZrYmMss8ef/GS03MRYdylH4D09rNhL6F/H06UutAb8ZaWGmdVldrViWmlBWQJMlRDGeYm/+PnP2nvXLrcZ002R27njTKzRvm8Uet4IvSvelvdSKKPjbnYXbVN13sekz9bFqtPs7UhZRE69YV2Zrbsa2nM9DJYdPSTaogG+6jzUPxN6C5tnzZrbLNLectvtEbppoX0s1bi49z3wYDE818XC54uXz5dr5YBcs+HKZz1oM8XH+lwc91QcbeWqlTU7Z5aUh8CNP5F27I17umPr1nJ93w5N3nrttfZOLJ7dcan27NpVM2+OgbsYb4GilLC8bPmyWFyOvpvW1t2yvvomkfilKGJbT8vdEocE5LLgI/KhpzWc10qZGTxjQ3bC2UVI7qCDQVj0J8Xi8p00IAuply5dVgAoDCAj/4Xnn497vbNmOaVpnC/3yxZLdrC1l/30Khf/hSRlmFiTu2nTxprVFEO0HZJ0DXldX/nq19stG7e0O+64s/LbHnj0sfb4o4/G5Z0Td/oXKTPu9bIVzaHEG7fcVqESOWUXU++V9JFLWUuJzpwqC1Zg/8zxI+1yFIlJGbHwssYCRHBBTmaFly6eaxvWry0L3Y4eixcvCE3ei1KdWLl7P/7R37aZURAUkr7gPUoTf0qWtlSrgKwC0MWMYfNRq6pcRRYXpg35ITi/dNgmpYAiRAUaXMoOVJFD4BNiyQPqn2mbPnWPqAhaAdaUVSkQuYdgpNp2+ODeti8MhUGBHcutrjzbZ8uwJQPKdtkGXx6WFQRTSnDMLLL4ACDARXigRwCtrfRw7SBb7S3MiEDTED0+Un58vof406K5TFe8P8YMbHf5Pvrgg21xTNk5CxdXTtzrv36uPffsMzU4GOtg3B47Oxw6tLfteXdHEdhgu8w8cTF7Ul+rlAxNoqHEF4DY+7F6ZK8DJvlb1tc51886uclTZ8alXNSWrlhlG4E00iJ5sOiQlH6CEjoDv/drdkzc6lrVh2lik432e0wNvgHRBpHJt19/uR2LRpfLQ6gE7wmQ4P6NtDnDle9HxzDAU6sVRl1NicSSUb0AB1dYiACgzpgxrehbY1yavx84Mzsg0Pdv65ZYlZtXudq5jN/ECVMCFKvy/Ui075w6Gm1O+v94NPCjT3ysNjb4aRjc2j6a2rkLltrQ8mZf+3mc6Wt+s5V0WeITWVeW2qUNsfbmL1zUli1Z2tasXNGWLFpQqx/k+9nwUSLquYCJZEzxWln2guqWu1GAPIiaQCrAnVPbwu/cuT0A9mascBsE9l1FCCqliVbGM1+UkIsL+63P8nPLIw/5DYdLawoHx5qxdle86XzFNN8LjdFbwrLZ8x/8zffbm2++Xs/1MyVOFy+qC5CbMKh1r8HPWgPKM4hMSMg+e/5sZM7ZEtpws9JTFi2x59q5dvhY+n3WsrdLNcm0csWy9qMf/G3t4mume+78RW3ytBkVDwW4NooUkgBIaMNLKg8r/bxy0c6vAe7864ZNxjh8y6ObPXdu0eL7f/HHJUdSMLwAluP2AJ6JpwLRGDEuck7Z4heen0k1S5dGnnzw1qeAU2nu/Aq8WFaCj4SPb4u4LCngQ8uXNTHKfYSHsHjnqgFAJntn4C44HSCDEGkMgKnUjQgKEJT17x7tvHn1YiVyVi5PiKQezEhaEQdWuhfYKpvQAzipAXQdwdNO4FWLumOyp+Su/XLDsM6xAYyUa1ZqXEBsQpCfq3M9ICCjXMawuCBwRjggMStAdvDoyTZvyYpoqo8X8Z7+wV+2r3/tq+073/lOtNjtxVCvv/brduzooTDvhYq1mMEsFzI0AOAYUN+1ow9q/gsoWPqVCstyOR8mEqCePKnHbNbcsqHylZ789OcCduPbNYwasDIEaDK+QgIWs8etKCDn5o8ptx2IqKtijWmf8QNw1tCOCe0zZO1oAHjf3iiQCC9yG0f5XADQjLAvbRWusYCMQqGoatIibWDNmxQw7vrhMFtuvoNdTAiwFpVhGG7ZuGl0FcLpenZ0RPI5wJrnXNocu6+dOHGmDrswUSEeYk0vUD94+HD7N//2/2wvv/DL3BWQzhjZ7onQCrovj9WwZfOtbWHcUYz11ptvtX0HD9RvlunIZqdg8Aowj/FZPD9pYt/51LH/thuSoMlyWRQQmTcvPDHBrKQ8wdAxzzob9UzGCj2d+nNAHl/ASX6f94qzhdfdqx14t/qXPjMejG0pVHwWegFwPFK5axkbycnoI40C8K5cuSpW4c4oiOmVmiME8JnPfKrdfvttBSAAVMCd6VEgHjlyCRXVksKMOXAFMOKpvhMy+cQnPllK/G9++KPIxPj2zvbtbefud8sytjuJXWOc5bFt+47wzaTaQ046hQme8wH4sbGeZOVLC6q80PQDONZKoPDilMl9uSMQdD7n9Jkzy/2V+2kN74/++s/b8Xgx5EH7be2+ecvmcoWfefpn7Y3XX6t8NzRk3KCXuLIJAfLFMxv5+MN3xbWEliEgIobAtBdtM2ni1HBYnk/Dckt+CyClvNL6ua9rkG4aY9wCwDzneTGVipURyTA+rgUoBWD5vWbDUqZBJs+AicaUNyJLGFBysWhGgWMpB4TMol5gWbNoTJnUAChuXOsAxoU0+J6PrIXwAdNoOFH3GBUqaiP5zt9jYm2Ny/tUgJGyaUmBaflr1o9eS5njx02qbHVT5Adi3q/dsLndee/Dbc68xbVC//77H2rf/9732//zZ3/adr7zZpnY77Eo0y+Cra+973EX0TGdrff8TWmIJYrTsYzG3LjUxoQRxqdNgGhKrLDPffVb7R/+wf/QbrvnoTZt1vwwwbxyZSzYhwyWgrlCyvyZMqR0pA8AxUJjMSIzvZevXDKQuSsuYLTYlYsXKj52OBpw0sSxEXZT/hejgaOEbo4tOrLC7C9mbDKMxRvcUoxjbJRV7nH+SWsAoFIXwjxRCCaAYomF+WppUxhuVizZex56rB0LQB07fEzzU8RI8YAkU5a5nkhlIAi1DG3hvLZ61bJ26rhkz1+2v/jT/9T+5rt/3ra9/Vrutf7UKpQoJhZ7yrtyyQqG/e3woUOhTazscxfbzgjgwX3709+j7ciB/e1ofjOzbasmaxll1NdMGIDPmLj0WWzQemIJq5Omz2zzFi2K5bK4ljqJpwF5B9nKebt2Pe/cp7T5PQnX1yJLsXbIxVRb4gSk5VbdjIUpkM4dMCnGsq5Jsfxm/MxqsnhZT6xRqT3G0kTB1m1bS9Gp+82Ml3CGtJV169cFKCbUOspNm7e0gwcOlhXHOKHolScxmpWkX+TFjLh4rQ0GTICY5bZec/mqValvYlzkd9o7qaM2F5g3v33+q99sN8ZOaB/79Ofbox97soCkwkxp89QpMwKKU9MVkzo2QrA+u+9lKHY5dfq0yte0lyFwIr9mmKXAiK9tj/t46OjxUtD28/ud3/nttly6TGTirTdea1vffiOKbGr73Oc+3x584OF21133tgceeCS0HNuOU4ho+fGHbn+K9YKRwqqlSYBRZfNmIA1s8X8unwGR+yr+FAHkAlqG4SY/ESj3SXOoyQMiGkaFohVDS6W0BQIQdoTlInmOtrODgf3dBfzMqmEuL+3qbez77ysDAwuku4IVZTlZKnJ59Ii5KVNseuhQYAZZB2uW4rhoXpaCrOhZcX+snSOk2gPlrS+bEe1v5nP8yKR25x13lpX4Wsx4Sbdr1m0KfWJyL1/Snnnm6faH/+pftpPHDgUwAq4ZGIRgzdG4aJXeFtNrM41YnQ2Yobt8MBRlWVgFMCGMLCA7Zfrstvm2u9p//Y/+uzZrwfJ2JcBS2zwDq9CLFWwJF7oql5WaDyUMrBuXWV45XCwt7leBe/5xOQ4f3N/+6N/8YftFTHpxlvesy4xQOqCY61UWWCkgri+3yAQKJTe+cqNYFPpZeVmhac3KDrwQ8HsyWn5zLKldu/aEngvaZz77pfbt3/5Oe/jRj7VHHn6kvbt9Z357t3ji/dp5AnDihxSbcgf3CH8dOXwodP5xe+O1V5o9ya5euZB2AlaeQY8NGuTObyzzK7GKj1Te2fZ3ttV3LrthEGK0qJSFs2cqG94OHnYXcRi1VQpSOSxGJvjCKZdSHotFlw0ey89khllLgMAlJ5hiQFcDpO/foPAp2BuxQia3GbNnhB8yNiX4ElopuIB7xpHtqU3GpSaCUgMFXRNO1jyPWHXRx9ekE9rNCug8/bOftl07d9bGk9Ii9gegpWLYqVW6xNa3txYNjZlXuaSpX13awVshO9zDl37167KEnojL7pBdYHLXnbe1r3zxC231unXtwuVrtbrmM1/4Ulu1Zl3kb/R8h4C/w3y59ViushLIfmjCJeV5Xb5sp9i4nqGNcIKTqRgnZnEp98WxfiU6C6ucO98PO9m9c3d77bXXazkTa3Tv3v3t82nLfR/5aHv+uRfbiy+82F5On20LhO/kL448et+Gp2g2TFRuHlKmMA2SO1PMkUEYwKeEhEDkbx/LlOZn5zcEM41bcTXCFZDq1lkHKu9ergGIhs8FclysDDJBMtNhd9Q6KyC/c18K8MJNQMd3167GkiljgTbmtqqFRrczhhNeuAN9dsyzPk8NUDpC3jY7Uj3cq71yxiS32qXSkqcdO3a1SyHstq3b67AH6/Hmzp9b08Ryz9DpZMzhf/G//S/R9rsbI89sqGl17dMOkxjM7oohppXSGCpmOG5CaXkurr2kTE8LSAMJmtmJOpOmzmgPPfx4u+3Ou8udrF5GaDuQYfYOiFzAFFEvP7D0CIvYQ03S5G+LcF1cK4AkbsRK2vrWG+1Q3EorLFgVwN85owDPMjJxJvlclsaQYpYSHkBvs77GrPqpDam7z0aPaWvWbGxf/vI32m2339dOnr7UvpjPn/3cl9Om99ozP/pJ2xUNfNttW6KhJ7QDB1I/KzSgLtTgrFPkA27GS30WD5sM6pY22A9WhreMdrUng0iItMc+9hjTonuur3iLEMnAhxOivIrv0MqzeSainvF1qvyFCNqpZq8zC/gBm6VG9uq6EAGkFI7HivOdlB+TG8ePnwx4hzYpx04dl69k/NOwmnAJ8FR4JrQGUu3G1TYp/ZTDVscFGsP0Qjt7DlvALfwhdiWtgzIH0uKKt2zc2L7y1a+1jRs2lQv5/HPP1xiTMyEfbqYDPKRuAGlgTKmhF4sXkOizd+559T/0XB531TK+z3/h83GpFxZfMESmhD/J9YyZc9rrcc2lrJiAoQy4i8baOmL5abWIPMCP9+xtiHYAzBmeNREQ4BLmuBBPwFpohk2Nd+RldizFFavXVeKvCZy77/loFN+8ctnF65y2Tj6OpG/f/e5fxVLcUZNRJkS0dXqs3Tpl7JH71j51gyUR5ieAOo4AmMhqd4NeiXsZGANfcRHkJ1T5UMAUKYLu9V3+FWClo7RQBfLTYOXU5IHfRl+Yv+Jn+VxCkXIApx0cbBNde55FmBATEbXBoaRQmkvDQtMZzE+O82UxhgXC8xfMqzgCgB7aqmztYrnZucGOnO63lzkXx0aRUjQcMHH61IVotoBN6rG4WAxGigMXTYxhbnz9v/3eX7af/OD7lcQ4dgjQVnwDY6Y/aY/UEdZb7RQSALNY3O67gqUj4+0sEpdrjkXu0wu0LZWat3Bp5TfdmUFdtmp18M4xdEEvlCckKQtdgRJg74mprC2CCeCvhoHsN2+h8IR27PixojOrEIPZzWJh6LNu7Zq2c+c7EfbTAYauWGhoLs+KFSvbrbff3mfA0pcK2OoPSucdE6ItjWjsWJfii8ZMfOpTn/h0LR1ZvGJ1wGNa+8lPftr+5L/85/bWK78u8LwennvyEx9rW7ZsrpmqY8dOljLRzYrBZayNE2VK8Cpmmj74pz3qNKkw3AdMAQOLw8y5FAoKqqb/06baHLIs2PSgeK9bzKWs4/4YW7yh/nKXQw8AgLbnA2Dc0BNm1SShHjme17HQ9VTbu/9QXKL32qwAZ0pIufg+llXqKc8kMqRtaUrxaClgIJY+Tk2bpsa6GhO+aLG8BN55AZXfNnlquWZIYtdmNOVGkk0JswdigfUEYgwhZtqTyrVfjM7spXspRzOTtetLrgoP5T4mixBEiFEegF0pxA5tTySB2eG8+jc5YPrAgw/VGZg1C1z8R5biGYWPTtmQMcDZXcaxBTLcWpMOxoz163t5bH0H4hsFhKx3tJDPNzJ+auRjXMm45HNrpu+PC/nR+x9qm2IJLreyJl7Eu3v2Fs/zoKwcqL3uIm9SNUYe+ci6p2iOYsrR2QUVCPgiDF9XfMj3LgTDUJiBVBUIpWEYQ9yEdmCZEWa/K6Om60dBxEWo1OFVADf64tKOlLD3+JrAIm1k4zxbjtRJxOkEQK16IsSArOpLuZJC582fU4erTps2ufJ3ALO2l9YbrZMVaa8rzG1KnstmTyuBwzNnz5dQ3bzeQfuKpUgEaKzs9itt7753m83/5sUFdcjsnrhl1t6ZpBhXGwmG+dIYsAJ4aWlbIs1fsLgtjfZbe8umtmZ9P8vAjqQLRvcpvz/MsuW2O2qn3Dvvua/d89EH27KVawKIE2qQCQgmdKULpYn1w2np3jtgx0LN9xaVm2WrGcYIk4Xn6MXysquBpULLly9td991e2m21199rcY1De6WQcqYNm1WezBtmhcG5wbYbkWA/DdB/vwDYtoirkMBsJqlFliOJFVl1fpb6uCX7/7VX7Znf/6zNj4CN20Sq9s2eXLULtY2z/c/8EDNcGKZU7F0Qu4SYBt64kOWUrli4Z8h2Fu8GQDrypWVjhcjIOkHXnKPd3zE4mDdDOOPiqWYa1wdICzht/9tTy9gzJICRF7CBUAPMFyMxXrJISdjxlc8yZmdTwa0nfpk6xrbYC2IMAJPQGiyiKXCIrl6LTyUfs3LPfdGUB/52Cfa/Y880W6nsFavraRa/KztQjvooE9mmSXHLli4sA4w9vuqVStDv/NlnUljkL+GDjwiExQsVDmANdmTPtuoUNBdjM11JdaxraW//Vu/FQt6TXvul88VOJTHk3JYz1evv982bbq1rVq9vhQzlxnwl6I2WLlXLh23HDBxX+2EUbPeGUDyGckr+ewKohtJRdcovb4b85L0e2rkxKhkMDIO16J8AD3PRd7mqihzRwXeEn4ib6zjNCayGc8i9NXmkQfuWvVUWSz5g/gVose60nn7QDloxN7zKujWUwiTd42htXynobSgZxShSdbeiW/UjEIRM8yXwfkwcLk87ypTPLSp+8J8vvWd4L/ZDksbxK4ceEJo7JWEUJVLFnN+7tzpbfXq5eUaIhLLScyCldmnuPv2zF60bw8sj2mbbQUdgNm+PQTKwIuRXLnkGLLeD4B0+UoGN5+7Usu3ITqtcuTIodqShSXGWtEXm/6xaEyDRBEWM1jI/pnPf6k9+cnPBaQ+0jZuuaNt2HJr3IXNtRxDntTqMMvqNevCXOsrxaP2hZs6M5WiK0uW26aOCG76xK2geAAQFxbzSFsRD7t44WzNNKF7Hm5noyFlitto77lf/rK9/torlTF9PcBmV08bA+7dsz/deq829MNcm2MBrFq1Nm2Y1l597Y0IwJUK4k6fPrsWAU+eao//1E/5UdMokzcscPnCmbZz1/Z2+vzpWqpj2dO06ZPa9KnAITyDXwPQEl3tCEzg5H/ZytxhHPv2Hkg5rIxuBSK5cgmpcRPgJ2zGNF/XhffEfrzrj3cTN/iJ4EvLKLAqZZB78yyacnHwNB4WszJBA6zxN8XqO6s2CtDS8Gt5bcj4fe1b326/952/1z7+yU/FashYbtrUbr3jrjqb4O57722333FH+OZyOxjXWToH4L1mo8Zlq9rf+a3fbV/5+jfDB7eXYluZMb/19rvbRz5yX5s2eWKE9d2yQMQyWTZ40dbgLDsWt73ixMYk3ZJbfWVt4wV8oN3W3LJexMUkE9uxFqDvP3Awv08oa/uf/fN/1u7/6EfL3bR3ntw3wMgFNN4LFq+MMnukzrIQcihiG4e0w0oC1hDjRXmMD54KOjM4ZkZWjZN1qOq1GF3se+aMWbVkzkYBCxYsKjDDC65KrypW6soGfxkuyqX2b1u1op2IvL34wi+bcLktsGxrxfIe+cjtK5+i5QxyxVXyZAFKnAjr+lhETNDSfH5LTQbFwLLEAAnN37k4/4Wo+osx+kLZ7hJAWzsy6HRnkgBK7nUpr55LecDLXvQ9XaMDYKWEhBmAmmxxWb220pYRL1WCkLCu1GmzQoMhqNgzqu06IBjMCuzuLPOWtpfNvGTp8opXvfnG281xWExysqMNNTsnyF6S1FI/GkVbhDmY+Xv37k2xBK0DvF5ei9YSqjt38UobCQDfce+D7Rvf/t12XzTwjDnzU6+JjJnpjxna0DUFm2AQBxgXoDC7JybG3aCRgIeZU+0uSyMDqP6rVwSsY2GFvhgRuLG2BFbPnDwRkDgXOk0PrWVRT6ndPAVXf/aTH4UucQlOHanETcFwgnvMbhTRclIP0NE+8jt372kO41iS10OPPFa7q37kgUdqOx47g8ix27d/T1m9lXIT+hKssbFMgdDWWA/b3nm72Rft05/6ZPtIhGlJLAMnaWcIioYn87LOUuKobYqWxZoQqyWkAsZcI/3WP1ZR0TkDVLwVQSrvILTBQ7431u7DY6w4M1sUn+2GrC3FnQMvmy0EAKWMYwX0IPXkAOGU+uzeOj8z917N7wuXrmp/8M//+/bt3/277c67P1rb9whrWBZVlnfGywoNisz5CKykl158Phb8+c63Gf9PfPIzNRECSFkyQENcybY+WN7W3xJccRO6it0Zj5C2DuMBytZ51pmf4UntZz1ScCZegIgteqwG+cY3vhElETA9eLAO/dm3b19c+S1tzdq15V3Iu6v4bfjV4nsGwIXwrXadPn2hfSyK95YNG8rlJQBFJ8ol7ZHLZjIk2NOmzwROc+I5zaowifywuQGqaZFJi9sXLF4UI2RuaCIXcmHeZ4Qn7bwS3g7QmXE2hixXdVCM+obn4YBxrR2FU+fxowfbsSP7KxxCkdfEZOg9ct+ty58SwGMWmuUweAYVOgIf+VaXA3BclNJKKZTwViVVeddkqac+a0D/X5A7DQOOmLqbij3tAsHEVJSBAQvIwqBQPdXnlUFMPWXlITQGTof8br2kmNnMuJtW5y+M4M2ZO6e0z+mAV20Twi8JIzBIvGNufeP2GMCaZck/7hrgsDTJHlmHD9pqVwwmbUfQNEadJjImTpaYaTaP9dUnGuw8Osx4lpuivtw/a978aOc72+e+9PX25W/+btsUl3GiGahaUpQ6w/CYnoCZxk4lYX7uuwA2FyevfBZ8rzaITHkuHWJlsSK40Qbe5ojlWuaJa2H62vTv5PGKe6AzIKyyAW4E//nnflmxM2OoL3KhLMwn2HZLPXf2RLScpSDv15Kse+97oDkTVEb30liKCxevatNmzSktuXXb2xWsr5URAVepIMBHWU57twWO/CILmOfNX1gHvq5af1tbG9d684aNbfHCvpwI6NrFweJqs43Tpk8JoC1rCyIMYi5AiyWGJ4bxxDsDX5SFH5oYX9/j1WEyBIibhatj/7lF+VeJ3el/afLwHv7FH5VyNCkCFuHimgk52OhyxqxZ7eOf+mybNH1W+9LXvh0A5RrHS8m4UXIUrXGz+aN9zvA53peLaFPBg3HlJ+YeMVB7au3YtrX98G++35579um8ftZe/OXP22u/frG99sqv2t4D+9PulBbgMrvJqpFCJInVPmYW44tBEe4KLcQ6SkPjNk6MQpxTW+1YZO/Fbee+v/rqG5GLq3UWA2CxaP/kiaO1csFuJ9uizHa/uye8abnV1PCkDQgeb5/57BcLqPFgGSz5Vx5OrDHgbCKIp6RfZN5Mq74zSIwVi1dKlWchi9GjsCt0FPCRnFyx47xgScUp855qCgeG2HqNdep98blftBeee6bde88dbe3qFe1wPCKWI14d2bh8xlNMQsxR09gQKR2SesHFEy9g+UgYNeguDOQiHLSFikvkIEf+q6CgBuWyNor2QHAAA1ljF6V88TfBXPEJgDYKYurPRbtXfaPlEOLaCHAk1lk65zcBRs8XiiOU9zw+NoiiTLvEuk8wmIsMvU0eyISvIGgIINAvO5imwSAXL14rJgp2pMwOKnKaNIPgix2wymgyp/6wiCR8Aqctt93dvvbNb7Xf+r3fb5/7wpfbbXd+tM2K+aycUgwBox50Td9Sv34QJn2FggaYRVd90Ih8KCWRdqIZ4UBvZMYkTldnpQr61iRIrBoW2bHjNmCc0eyQgJp1xkIY59zpE+3nER4xtHgoYaBRGqds9bT3zYL1fkta/Ma3fjvCcEf1TfqBWOlY1mH+2cr6na1vtV1xISV9YjhWGd7Rv4pppfKb6U8t3dm5u128fKPy7+w+PCVjb7LFSTobNm0sKxpjElYhCVsZcyXf3fNuyCAdoVvV+MDYGvPgTAkOnjCepYDd5X+5B5/ajpyLSWsrA28CMvE2vDNYXuhqVrl2Vs1zMJPra+zvu//B9vmvfr1cfYcIDwJYE2NAHF+MlpkmpR3X2vlYmSeOHqpA9LnTJwtsKPWjARHpLmdPWdpzttx7p3qNyTMmZrSJy+T4Qgm6Flbb0NACdJa3NrLu9IlFVHHK8AIrRzCdhRd2yT0OO+k8veXWzc2ZlcDPWRZy5q6kXjPPAAe9d+7a3bZv29F2x611EMpnP/+FiuXKX9OpUoS5V5Iu/sGedmURekBPZ2AUb4YG+JFMGCcTOABOe4EXfvNeuWbhXX+PAZJkiIzX2GYsylK8WTOiO995q/34+99vT//4BzULKv3GuQj33/9AbWRp08aRh+9a9tTkEMzLAuW0tAYDN0yM1qcR7AhRO8cGSGic1Js+jVaev3XKlDJCaQxN0YEn1kMYReOuX0tHr52vxnVXNM+NiQafKL0C6qbhuU95GKsEO++5K5gSVzbulvSM3jbYHqyJlmOhCaYT6HETYzGFaNci0GID6ghNUm7cC89nwPVneqw5WofGF1yNadPmzZlVLtCN97hqV5lkVQ3Lyy2TJ7mv0ybNbNPCbDF/CvDfe3+kPfGJz7f/6h//s/bRhz9VJ7RPmDwnQma7cDN+4o8dnAy06fgqJP+Va5TvAUExSxpcqQ35DU2LrtH/4lcEVLzMoRkxVYuBuUesjpsBGqfsiKkI5lszOm/uvGofELUI/Z2tr7efP/OTShPpLoIxBAzSHmLVxVUMuVN+i4swv3LmgKtj1fxGqOQHatH4NOHCmbNt17btbXq0MhdM2oDf2liWQqyj1GmMrId9L3Q9dexImzQS6yHfWWxsjel7GdN5i5bEfV1RC4ePxsW9EvCZHSvIxpVyvFg802f1o9PsSCI0YDF3bcaXek1I3YiV1JczSblhtc8ol8cMoTAElwso1c6weZcoqr3ACJAAn3EhutlnoRZAtXDJkljTt7cH4lZPTbliOyYf5CIaJ3ZZHg7tYxWEntyerW+82p6N+/5WrKs3YmXt27Mr98W+Tpnd0jNhFYHOuPBO8Llx1SbbqB8J+O2PC+j0LnExh9OggfGhuMwiL1u2sk2bMT3W8KFyYZ2U7lR/q00s9gZmkmLttS9XjvFgO6m1a9bW0XtmiRkY6UXx/vsBovdTvgA9eXUa/de/8XcqCRhQ5qa6T0zsZvqpPJZ3XylwvRQoYQHE7oUHNi+FJ/i9PLHcX9Zl+m5JYc1I53sGjMOUyTl5t6TpwplT7fCBPbFUf9r+5D/+UfurP/vj9varL6ZuO4eYUHwvdDqWMXu/LYpVv33HzjZy78b5T6UVpVV7TKjPOgICQERDQE9AxoIQCyCENK7GA6laWpLO0Xjdukqj0hufCWgPrPffZctfvRbRTDHytnRwJG4Ky6TKqQsIeqaqKADSFoJuVq1WEYyCAUEzxQ3ImLETwxzMUEJS2iqMqzwTA+VO5BlMcWnUna5YQ+6QPCr9YsmSRbUEBKFZYLSVVfZmJL0Hy6o8Wesad+nK9Xbv/Y+0f/CP/6AtWbGm3Uxbb9zsgFVCQovh1DxTQD1KF68qafTdfT6L72B6/S0Oz1WGefpR1lm+ItAV28gtTsO2LMneTZWYedlxbKNnZ86YlX5MaWdPn8u4XmtvvfFKeyWuhK1gxDnMcFIsZcn6FyFGDLhrH3kZ1KfPnm3btm+LxXQizClGOb2eccjx/nd3tj27dhaD2wFVaKHc7Lx66kJf8FwzufnbNL04hxxBW9+g0YVLdgu+0FatXtVWO8AiYHzylKU216Ltp2SsArihAVCeG2Ujq17flSHGSZgcpAsYKocx9HNyExdcfTPiutsSZuGC+eV6y7EDOqdOnaiYEpe4JhVSR82ah5/SsFqH+anPSMK8P+Axt6wdQw+MfCZQeEDckXDba+35Z59tL7/wXLmIlu5UQBygh6Ymh/r4G3tKrcsJgpM5gIAHynvJ3zWZk/6Qn54J4Lcrsab62lZlSRR32ItUIvuF2fGCjOIYKVVShljOhw47BHlH23dgbx14In58+ZLj9iLPqa8O2Q3d0FJ2wC0bbmkPPPxwGxMFQVngvXLn02aWLwvdChKWnx2RKQfxXthA1UszYnVZgiSdxAyuGVPnFkyX4S8cE+VhSZMDgvbF6n7z9VfaL+NiOzTGGQPP/+LZ9vqrv26H9r9b6UL4xmL0U7FunXRmV+Bdu3a0g4cPFS6M3L1hXu1+IQ4hL6fctDSQSciSYEbLttdJoDH4v4DPYJT28kxAsIQ370CKJZKbiwiO2NdB+TVXrqbcWEpOrLbt8Yk0jDshuF5mfj0TS2N0QPwDWiXY+VwCnbILSEcv91oMS9s5D1Dc6kbaJ1uZQADCwR1lciB8CvnN39pslkg8gdVpAsFOA7Z2sT3PxIkABKv3FwZUZzC53f9wQOwf/dOA2OrK0g/EdDrlnrK2NNtT+YxuHwayMqvz7nu/+83L367O+L19hTC5+n39T0IpjsASRg/nLDj1iGbsYQFbAfetcmwy+c6br9cs2nhtyA99l5BYYMCnaMsau9nmxeW7956Pph57Vl0pK0S5NjI8cfR47RX/yq9eaLveebudOHao2bivWzR95w5AphxxPcKGxhcv9MxyfTOL5cAQmlzqw8njJyIoN2oTQTO4tu4GTs4BMPW+NsIHeB1bZrrdrhLo7yAVs2JTJ0+qPciq/aMggJ/Ft7xWrlhRNKG4xBXFiLiEFEAlcoeYwx57lKtY5YrV69vtAXIbVhoDbhwAs4dduZ4pR2DejOavXnyh/fynP6gT0rmKDLaprJGMk/Hi8lZsOd8bU3xeE15pU3k8AeUhZ87qFkqplFO+Kz4jm+mXq1vwHciVDWAE57nm+MmkzhgpCam7xiG9sYbYzL7EY8p11do17dx54xHAy/Nz586vmV5rSG1vDvxk8C9fta5oSrZjOKYP3Pl4GOmIMIOJje4VxCPKONTW6XlnJYqdATdWGYVJ2Vlgvi+Ab8b8xz/4m/azH4oTPtOef/7n7Rc//0mzeeKcWN7A7cSxw7FQz1W7GB8ibNWW0IBi5/WZCOF2k4GRezYueApB3GC/dYTCVFpOUDRw+rSZGeA0LASu0iKdpkOBC0Hts0lx/0L0GrBcBt81CKx41Hs340YsWNzuuee+MMmdzZa572zfmt/CVIRPmgE3soArz6srLfOxgv2+515qQuorYcmPhNa7QQcy4hyYUtyMZYABBSRpk1ojWOWyJPsMqv4P4CHZlhCwLsysirM5j48QSQKUKoA+YgAr121sf+8f/MO24ba72nVubNw9u42m8hSfdqWesiJTHTq4AKy6/D1859L+oR01Hh/6rE9jcFI+G1DWBpr0iZau4TGtxEPnDdLc8+bMKbrYeBAtCPJrsca4FuVOhzrcP/WWAss3wFe+2x133t0ctmsR9KHDh+t+oGEJ05GDB2JtnGg3rtjV4EoxJxDj7lU6Tsrp1vCo1RhaYMNaOJ5fCZKxnhptrf46KSvfsSZqZ4x582um1A4WFkhfSp22cRb7Y7nt3rmr4l7GTX4Z63PGtOkZk2vNgcfAytpJwGP/NFsnf/zJT1afrJmdM39h8bSdROR7STYVB5UDB8wsbk7D25r169vy1evi3ko0Hdtss8yqFDtkibOEGeWv/Oql9qMI5PEoiLHvX69DYUbGhp4ZD6NrjGsPuDzL6iKAg3eAPiYpbGtekzOpl9QAJzIFzHJzKQNgVhZ5SpUwOygqcmCVAWXH9eQWTkxZ8ubsBmP9YiSoW1ACv6ljwaJlGbOxpSwkoVpuhecBGFA4H7oeCNhPjHFgRxDnA5iswHferZ8ck4EWomBd2YyhJqHS95rNZGkdO9Z279jWfv2rF+tMgO//1Xfb97775+2Hf/v99uzTP26vvfxirK097WrAymHMrNelSxe2t19/tc6xjKUUHtG/uJtRePid/LH5xMaFOcSnYYffxvy9L256n3C5uJAYkTAXA2YQmJpLl6+ubVTElQy6rGVCxbxmWquUhir3IVZQfY4Qljmq4JQzZeqsZvuP+fHnLX8xJfz0z5+JxTcmpvHcWgg7Z+aCmKAzCjRNwRIODKPcssryr7bzSZFAiaATxAEcvBDE3k9mZeTasEDsJVY5VmF2lmRJfp4bGE353gFhzZ6GYSzK9jeBIDQOcVCP8xvfdWzW9Zvt9/+bP2jf/NZvt/cjjGPG0WgpMWBG42JkC6abbYDQKi/tEwgF7Mqu+lLv8Br64PPwjKtALu9cDRfAGoDcPQTCAJvz3BXFYE8t2zIvX7qk3Og6liza60ff+8v28q9fisAAwR6kFr+AkdyB1es3lFVkU79z1hzGzQOEZnIdhjFnzry07f24bHEH454cPdRzxOQMVttDN3wDQK5cwXBjiul6rpbVH6yzVqkQMtUJkdNy7NB6I3wlP83e7oBGvOqZn/6k/dV3/6xdPHuqXb10rlwMNCsrCn3TX+70wsp721IxIzs0AFJl3HnnPe3TX/p627RlS21vjR/12WHGFc8NHd+LpXL8yOGuAML3lbYTMFwYi9xxayyL1SuWhofeLQvD8f+UIQsRiP/n//DvQ/Ntbdx7sUjDO7gTKOIpoQrexfXIg3qJIYVcsSiAkL54Rzv0Kde8XN3uOpp5BeQ8hWp7fr9qLGJBAWzjZPytNhh4SAzt9LlLZRX5bOxPnDxdVp7gPA/F9uFixvZhWzBvZrt47lTqMjMs2398+m/FQIBy4tS2ccPGtmbDhrjmPedLuoTZcCkZF0MrSoxVZ9bZDLNNGU/UGa0n8vlUJfL6PY0P0JlRhh3xJEIrSwQpspRQNGEgOJ2LXJqcs4tzGUGhgwRrRoFVHsAfRuyLfPMCWa4jd6yb89QgyBcitAjmQWYk4gpImnEw21cLwZmUYVb6laYtAqZRNWOZv1XMqqMhupsIfG62OdG0gvX7Dxyo3KXdu3d14kV7mcqF5CwymoiglpWXspTHT7dwNmNcdfo/GVc3YANqGMZUY3cR1BuwiObnKuqfg3cFkfWnyk27ymVLudqrjYCiZrWiqWomMANK+Fh1/iawNIR1ZfMXLmpf+/bvtTkLFhaAaZ/AOaa0NUyBfEA4TazvvDrodKHWdpf+ffhv97jX5Tu/ETqvitdFYOrv/BN3QSftH2aSKwCbNjuJidsl/+7EyeMVe6Il9+x9N+VzOAKQoYUNG+00u+WOu9q9990f4JlUjGhvKwqJdWdGtO/Ldby2KKIYKAiH4VpHp6zAb/hDWs3EKA2Jqx2Mtd+JWJWGM0pLaRIUk9wjfeUmSaQEqsBt8tQZ6byj6WZXOkadPh9hE/NCL0SVH8VCBCoOMXYEWi1luv5ePs9tX/v6t9rv/N7vt3Wbbq1JIG5QHi5eAkiO6y+XKMK0YO68itGtXLmiMuata3R6tzgP4QdAhw8fqNlCkxBYnUv5xmsvtxee+0W7HovBjidGUHuARbpeSt0YSg/ST+tFAZCLgsRbLCGGg8+eZ3EZywK8FMI6AmZ+5JHYyRhQiz3WyfhROINnQrmJn0lerRO0rsaai8I9feZCClZeLPZT51J+34yhaJk6rBAoZRiAIfvGSD8uBZzsD0Yx/jqW5/Pp69tvvhEZiqsdBfLSC8+2F3/xTGXb7929o2axD+/bk3G+HJk+F6s9fcyYCWFMDBDNnjEtwJ16wsdpTdXNGtRu55viDwfyYCiyyWoV1hDiYcma/TZ++KUO0YmsWgniGrl97ayngFcBEAFJIeJjPusUAkHG8ntjyhp84IRJXcWsqbnnbtHsfQmRAfTbIIymfCXgyTzHgOlbzZSyWnxnCxSaXzuYrtwhyN9nwujeWCApj+Cm0BrYVBPCyA3qwJYRqt+qJeE2+UTq5hrQZjSbOA0AoAEMJpATC/S333zWb/GEEtIUTBO4F5i50Ivr85GHPxYzfmq+wQRcvggJoEoLnLKj3mprroEO6DOAl/fh+4FeLn8PV9WPtt5TrtgOl4y2RosJsaTQhTHoqtkk2h6w5zuHdliBgJGAhyReGw2imdPWI/e1y8Zd996fKsYWWNWOpmG22kRQoDUMkwdGgcNecdHYWgPogHvGwMyxZSZ1Qn0oYGbJM/av98Eusfpb32tr2icALJ5ZKT4BCaBBAE1QmPHlgs6fN7e99frLgl/1GAAwzjXLmk73eMzkWFLnUv/NOvXqG9/6rfboE0/WetXasy5jQQlY0nImVpQTmZzCJEC/Jwp1984dbW+s7NrtNDxiYmtBLEUHVgN2y7gOREDtCktB4E87T/zwB3/Tjh8+GMGMixNmvBoAx5OVZjAqB3hAG41pLeZPWygSv6ELnkJr+Y347mL+9plbqC3caWpLeXLBALVxomQHOVN2n5wbWytfKGq0MsmCL/ENYEJnE2PORTDZZezsYNHXCWew8pD76HdrgsUJ7/3oA+3ej9zfVkVZLIjSnr9gftsQoJeUXhNFabt2kBGTa8Zx5swZsYjjpYQPalKs2tnyPIu+85HK1NNDD/qmHLKW29Wf7ylGgM2yRAe8Y3KQ4cJ1/vznv1Agp80BstlPIaDGALASqF6SfgUoJKGGqUIEpqUO2k+JWBEGFwuBC6iVeTKfNYhrWJBSAkeLYVovnZHDFAlNvd3MlA5goOSkuN+0fVmAo0Cmwx6sWFl+L2sKZOSd5mMN6XjVXy0Dhr19qJNHIpgCwGeLYQywdwMAzApEvFJH0SD//F5Alxcgw4Q0qPotJdp8x73ljtsjDVPWLGk+GTtwWkA12t6B4YbL31WPOj90FXDlNdxffQ1AaGcx5HXbgjuqzYwWoBZ0Tbl5lXWWMaztjyIMtNihIweLYfVHyoIlQBja1snjJ0yuE5geevSJuEHz24rlK+pe+5IRehal+MR7AY2xJXcpJRY0QUOTNLFofyVjZ/G7E9yNx3hMmL6zRFggZd2FF2hSY1LJlQEyVhhB1+65sYCKv2JB13Ki9AHYzbVTyYyplVTqrE+MDcTmx9Vh0ZUSStO0w9mZX/naN9odd94bYB/fLsRqu3D6ZC1sPhDgenfXtvbyS8+3d956rQ7aPbBnZ1mWDpM5FCtz//797c033iwesX+XzRylfly8cCagt6vSF6bYWywd3xfL9hfP/CyCHFqET6SYXK78wp7Thg68FCBlosVyJfE8VpnxLUURnkIfgAXQuGd2KKFIrImU48g60gZyKFHZdumXL8uH8wJ2DvGRGM2yiyzFWsIjThpzSj6QmjVnZmgZfgwAO4fCeOA6ZRhvO0iIg4k5GlQg8fVv/nb79t/9B3VM4oYtt7W77rmvTnq3Q/GE8I/nASbv5XzaQNdOnDS1zpJg2jjHlhs6PeVyufGD/E3Woz5SvnCFETBmzITQgwGFZsGIuIpi2mJ+DuCureFvkKeehKzd4qQpom3YuKnddfc9beS2NTNr1tKPiAbECADGF+eBjIKQGMgyAxsBspYq0D8KZD5zBxXcX10QWQA0iTIEvjEA9PQUQCrADBuWwKZMfxpoA8TqEz8oq4zAhqnLhA5KFAjkSXBTm9fl+bLkosVdYmt+daXkEiKMFTmLqR4hDeOw0FhzynIvc15ruosGRCiSDsTu0SfB/wH0nOqz6dbb09mubXrcpluyUjm0vWhYJfTLc6Of6gXwEezD9/TW9HspiP4dYDYurAoMf65oSvuxAtPoDg65H42dACX/TA7RkbhE77Pi5EplPFlscoUO7j/QNoYx/9E//idt4+bb28W4e7ds2twcgmpbb7OUhw4eKjrpV6A/jCnVQfwkLcx/1f7UXQowBBMblMg5e8b02uyP1WBb4nPnrBSQizeh2sxV4gbOiqblBtekSph25qw5KYe1OqZiU0WXtJlV57BaW9NQLlJAVqxYmWdmtDNxr6zJM0nxta9/s92aMcHHJxye8e7uti8AtCduj9w6+YXGfmL4cmbAUcLpxCjLOmwk9dkAUdfORaAF021f3bcAGlNrallqVpSMjBnXnJ36yq+sV411wdJKB61sYIlUHC59t6rBThQSg8eGVixHoIV43CLC7ZKIjgt6wi7lruf5JryFr7sckreMQeRs3PiMcfpgRp1Cw6vlsqUOgEgBXQR65WZKs+g8ScE5BV1Qnh0xaeJIW7xgbpsysc++Vl5b+vCZz32+ffmr32xTZkYRBSB7e9+rMav2pHl2OgHY+NT3JhWEn4QGptpIMZ8dFI3XnP9AjmGMWYKeJNtj1QwWOFKbU4YXYI2Dta2AkB7D5eWt1U7QuR8PD+8AeXcs45MnTrSRW5ZO+o1FVrMoXukocUZIkIFxHM0l2F95X6ECgamUC0BkNCJztCPB8kzlfqEWWUzHyWSXS0LQgcPH+i73iWkpkwtQQfn4633NVS/rNwKbv7XV3lhjQkBBV+2o3xVY/x/9FyIbTIPAakFsf1+Ne3Ll8oWKldhZtsAyz4dWubQr7QDm6T+QHQCIW+ilTd5Xr1wdpqJRen/KHQ441mCF0H0xdVGyyvIawNFVAJ52Vswrbav31NVTCHo+X77MK8yasob7aEFJlX1qOjotzDXm/fQ/1RXDl9V0qe2OBXLq+JE2NjRlAUsOvRHBOh0L5dihI+ViA6nFy5eVmzklrlgF4OfPL7fE2kfBb1yQloR+oSOhSn+NLYHDO1YRGHVAsTAgSPPKOztesbYzxVOsbnRCSkyMaQGtIDRwczr7/IULIwByx67XLsFmydHLbObluG3vbNsZTT2tXDyW4vloZdvgrMg4fPSBB9ptATF1CGHY+dUYs1CMje2we5DYJE7GKFqtQDO0A6Tq4i7Nnjcvll4UdoaNMpL7VPmNuffGjTGxCudnbAIUUYivv/pygMNeb3HbUoYx4vZfOH82Y4VOeSwdBj7ccJsSUElWIigbiNai6vTPllFOzvaM0IBsd5+nGeM8VVa+8c8LMlpUD8zsPDJxktOsJoWfo/wnmrXvqR/CCZMmAYKr7cLZi+3iucttXNojUDMm4CbB1FzmuJRljzoWz9LQ8uu/9ds1yXc9oCj0Uy5kZFL/KJY0pax66T4mZYCPgZWaYpaf5S32aBsttLYaAW5UvlmAfsasGbFQ40pHwQLgCViXRxdO4/oqa1bumRUX9b0AnDXFaVxZpixZPA7A9b/28E//CshKEIvJaP0eI+ImmW2g+QEYjYnJuZgFKJhaj0aFlOYeBN678lwY0b0DIAwWzVBfCeFQd+pVFo0qPmULHWsS5aYMMTMBT0WPuQmogIA61RVm8be/8qdgsz9YMSk0H0MkAJ0f34sQCTgPeU1mQFiPwAmhtEFblKO97hna6dJWjO8Ecu6POJk1k5ZcYNB+6SMQ6zTwjAHIW/3t1fsNqHIvrnWvzz7m5f4+i5rP+dJv2uMifGhabUo9Vknoo3qr7yn/7Tdea8cCRuJ1suQviIuEgfbt2VeBYiGCd7bvKNCwwZ54EGDhlsyIwNPi297ZGmARvAbqygWufZyLNnlZ4qU/2uOdNSS3qR8SQSmgHzdrUJihc76jVY2JtB9Wt8x5AoSm49IONCcQgFCqgfqWr1he+Ye33LKprV1/S7v73rvb3Xfd3ZYvX15ls3i4aEMIQHwPjWj5Urxorg+56nP+UT4VzwzRJeECZvFgVpl4EqvBgmgWI1qjhUmIt958tV22kDvllSuZ8uwyYvZTfI/sFF1STnkmxUPDPmtyr6y3jaWU+oGsdlgOOF2MKXUai7JWI3N9OQ9lGfCt8AyZ7XKIV4Ct1KCLF+WcjbphuSotIha67s2aJc5tu6XugpqBnjVzenBxTCy3gFZk7fGPfzxu5D1Fi5LHtN9VfJY+GnmWFdr2hOpwXcYSnbiCFGAfN6AmiR6gpb8BMi8TP2Jt1mlKkzE+LFx5oHy1eJDN4nL0xrMSrRkf3VPqdWsKfqCUXPhqZMOyyU/5oxqai8B5GQBxJC4djWi5h5f9w/Gx34uYnu0P+n9/zuCl4k7szsA69+HfP3y5x3dKqBhK6u3Bdy6ugbBLwQBo3dIrAMt/2kdYuntDw2K0CIwBTpsIDfljJamnluUE3MQrKrUgdVX6wGifZZdboFvPpwJt8Jz2D4KKPgZt3ryFZT7T4Nac1URIKivQyjPq7H3tIOYrQlCzhsM7oRr9fgCiUYJ+8O4+n1Kul/a4vGMYbScsVU7KMOamui1FsZVztT0MhUnQDa3sL2aW8P6HHmq33XF3LSYWm8oNFa+U7EkjCoDbaqdokJc96dGkA24HV0rHdz3tIgoor9740D8COQCWtuonNxhjDkBoORUQ5a7MiUVkRpGFDGZodbSj5dcFuNZv2BjLbUnNTHKBrcJAEwyuXpMBVW7qGfjE70MsbojVTE8d4l12CAGkBAOfaS9g0VbgoV7tqsX3AQfWopmyg/v3VGLw+bOni5/QgkfCUjP2gAh4OWoto1NK2Ey2pWboJYbJ6hYL42obkxQS5SEZ1lKwcZWaUICRtmubNmkfgFDe8J269LGukgsyMLbaPvAZt9/aS56GdnGb67nUywvyuJPNv/zVrwZMHfOH9z8wOgaZJU8uf1eaVcZduSUPseQZBQAWaHE99cGuI5Mm24Zrbh12Mj+8xpU34XD67Ln0OxiT8Xjg4cfbg4883hYuWVbew8GDR+odL9Wsd2hZSiCWoDb5W+wRfwfIplRC7CCg1cDRRvtb8JUV5nACiXiydxXsHqCjQMRz7wfPIOQHAjf85hrK//D9w2fPleURRtQ409imXIFVDVpetEafjUzjQzACDMD40AgPPFJMykwd+hHGwWAl5KkHcxNIgf86Zj8uCjfHb9pFeLRanI1Wr34WM3UgG9rJJePm0NKWzYjpDBMSuq0f6kKD0vwpvwAAQObzQBvvAz189ho+D1efEe50GuhXTB2mUiY3qbR+tY+CieDmeUK2b++eiFHcwqCYNIv1t6xvmzZtqh0dLNr++rf+Th0sq+eEhMXmeeVOD0Ojweuvv1rAX7NtaX9NuORVEyZh5jzQ+4bmKck6RRaCWTx9LdprWT4T2Iqdome+NZHA8hnWIbIM8ZhYIGAyjvopViMOdSO8dumSoLkF0mfqLEV1d03d2+EzGlUd+c578VToQ6n5TaO0sX7TrjxH4Ai5FAY96WsJo8jSvmG2zCU5Vk6bTQXNegJH/KiPLBvtmGQtbt7RABBq/40bDpZJfekHHmaNhWnShg6erHl07Zs35KfIF74XatF2Y1775aNzflcnXlRfgUaEnOV5+ZLNJVNmLL5jx+K+20l1dGy4gfags7c/UHNUnQNIGCtr162rfcpMmrnw88D3lMPw6vSLJQSkwyv6yfhAO6s2pgckjfF4FmfawVoFvH0GcnZ5d6X0wwF1JmX4ctGy5W3L7Xe2z3zui+0jDzzY1q/fmOcn17bz1o5i7fJaUpf3mhXNO8NGvQVkBksDCcqAuEUgH0JoRJk5e07N4tSeTvnOvQUWKJoXYnoNglbf5xo+eylzeFefS92+82y/r76u53zH9AREBQr5HsMzX5nDptsJTZ5KO/URUH2gfTGx7zExzaHO8qvTeUBlHylJnxiFGc8VsltAP0yhNwTIaePAMB+0NTQKA8oWZ83QQGURhrhVd55VfxEfC6U/wMDngTl8VpZL2/t93PAOhhjNdwWKuV/dgKX6Eab37G9ojQRVH2qEqVIGrb8/1pTnWRSC+XeEWZwStW79+rYhgGZ5CrY0M1p0YjWkv+ghs/zC+XNt29a3a/sYM87iEerThmHsvLif+GJoO9DBwCaBXNxLjXRvd+PyOW3vlp1UAZvxzWkrAmQsQ4LHOtQPfeMucvtpYIfPSCGxHKhbE2jXeRaI+Rtdiq/TjkFRobT21f1pW2qvsZfH5Tn1EDg8VhZUeEw5FKmxLssy8iH3yb5tkmylt5w9e6HAzoSPhE474ArE4wP940Yqb1q5XeRJrBUoRg7yu7q9+7t4Ky2VBcBqBAjCIMbbHcDdBIIYVY13vvNelkoAyDkC585dqp1Pzsba4dIvXbqoHTlyus2cOTWgNbc5YMRkzKWL9iQ70x595NEYKjMqf+7AwcPt3/7RH2UMJtbyMOPsNfD/8BL+Aci1+WPetZlbjba26e5072EdCqErqr53GF6QsCzJ9pZbNrSHHn04Lu2TteoCHWfMmN3sZ3brltvb6rXrSyZPHD9cfNz5vluGFKD6yFMBWWhRVw22u3JpuEHIf9EoE+O3zojJOSMdnFoCOwijZwrQdCwD6cJAQzm+G753Icrw3YcZz/3e67eUV5o/vxt45wHQUl2LdS2qDZgD86QFGU2MDyTTdoICGOrvlBum1SadL4vMzxlg5jZGxugzM5CmvfVlaAvQEHPxWVu8/AZg9COl1HIaR9ubOOD+sowKwKpVaRttlO/0B0MytSu2kKcLmtWl/f7W+FwD7Vy+o0UHmg00Gu71txftlq5V3/3Ux+RG27lje/Xzzrvuqax5s0kmImhLY2qfOIDD8i2QUk8xWo8byZzfvm1rbT8zJsKlZSxE96SSaoPPhMvfPruHABFkL91Dh6FXei/2Va5N2jJLTlL6TFNbQVJx2DwkcOw+ibBeVX4E5KqF8bHYrE6owvPswFfGDD3wCIvBdy5B4UFJIy9BE1Io6y33AwZxHrtKTA2NekzKM2bM8wAaxQpzPx7k/slhcmgGN/eEgzJOnw4dL9asoG1oKFVl6zhXcVK+xzt4jqfDvXYWK8qIPwOjzVu21NrQGu+MoY0etb0ShgOo+NjYW4ytaPEu/TJpwOrbt+9o27hxfd0jxLJkyfwI/0hznufMWEp44dSpswGVce1srB0TJJKiGSlW3OzatSvP3Wznw/fOE3V/8dcoTyq3Pqs8LQfuJQt+zothYMZWLLsALv1A0wLkKJ1SaJFJ+Wh9KdqatjBAWxsyBmSdd3kjRVsHKpnbvmrLlyxu+3Zvr5nrXr+JjO6RcDnx0cjaRROegpQa4weN9Lm/07imwqcW0wvCIThURWhEdQ/m0jFd852Ou9yjrIEQwzPD966BQDXFn3IQBiEJUSnjPNsZCQiGcSMXE8yGhMGlgvjbfYjas+lzo9tDsCFQmS+rPozJDat4mYfyAiMY68zpk2lX7/fEibRlP+AU46JLgWd+0x7txziO9DdjtjRm8YRoIRst2oVBc9PbUeHtcTVaBYhW0DllDDTRVtTyeWAS97v87RkWku88oz1oWH0ZvaoY/UpJLM7aZiafrZbYsW1bBGNl23zbHWlfXMV8V5nnaZcRI2jclTOn+0wbBqEgMKI6z8Y9ffH5X7bjx2w62enje69qc9qntmGcvdCr3KTRe3vf3NX75AHjWzmF+pWx6ln009vipctqg8AC04wxJeMwX3wmziYeJYFaHI+gG0d1qmfgPW3xd1daXQEVlfOb04aAtvwpLTLTxjoQN2M1VN6f9hpvyjJAVjqxrEHrNy/Xu/vs8+YgGbvl2ubakiTpGGYAQ770IQo97aNctN1OGJRahUXyTplQfM6TtERPnMmaXse6qYecWT8q7mQyqQQ25eS/GvRyyQOo5dIFiE26LF4yL9bx+23nrv1txQq7g/STxYmoe06ePJ1HuXRn0iaTKNPas794qW3ctLHt3r27Pf7E423+/Dnt1796uX3ko/cXuKLp///qlplX/9MY99QM+YBSWoq34t3AF7ymnFICKdNGl9rNK7p23Qxm5DOGgDwyUuO6ITSRz3MDwCePHYxS3lFjqUpjbZz1z5KrWjSO8QZGHK6BWSHFsFRj6tQZBWoI6P7+TJjpQ88RXpdn/T5cylZ5TxrtYDl8P/qhzOvUGkZiOnZBJcQ0EQ3KBYBo4wNkzHWxh572EOuq5EOZSNaZO5TsxM5Hg+fiQr33fgAx37MiuF8YznbDAM1aMMzm9y6AgyB8QBMv/TQQdmpYuXpNudx9eRRNPPpsOK5y2tIfQlc7J+SzFvrOaxhgF/eyykYHdM3N3lm7/YEOGMAMkA0vWtNlmtxYDu6dxNYjh460W2/dUlnq743pAd/rN0dzBvOMe9FWkJwFwaWkCRUgt+fg/n3t2WeebhfORQC0q+eojDJUb9MwtsNnL795196BfrSxR3yvXkBVy7lSb4HJtOlx0xeX5c/SIETGhlVYsJt2AwmAkEbTbaWX8IgLXZTtKp4OMIu1AQVpINzkSj5NX4Us8G6ng3b2tlbaTApWCuWqvBvhEet3pQhI45ADZuLELLllP7a1Ech22vymW9a3vbt2tGNHDqaOqx3EjEnaiX76pUwxIuVwkXk5knxNOBBW+VEuyoAlZgWEFgF1fQXOXHG/uQdQ4G/vNoN8/c1325KlNjpYEDfzTO4fiZUpreVGmzZlegHJ5Uvni147d+2NpXSjPfHEEzFUprX58+a1rVvfbu/u3duefPJTxc8ubR5egwz00cdrlHU3CIb2MEqKlyOTEyfFEAgNxCTVTQm4n+GAHik0/5kECl+Fl8ePN3veXeXC7ND9xNH9adfW4iXlVkpPyjF2JQe3rpn9lD2nivHSqJRZhQMVjQlSlJUByPjRVuozt91Py6TUaoQOwgoFayAmKqb1r373XV9m4ln3dtPf7535fN81KGT3fQ9iYigleck9kUPSZ5Z6kBSRZLiHo5RStwKasuRy9bhT6suzDqKtJML81icD+hS1rGbbu2B6W8z0crpLidn9TWNrDyEwe8Wysb/T6nXrK6PZNP0ArEWPPFX5RHkvS6k3LH+50r+qv7/c4zU8g+lLQeQeQlD3oBsaxDrorlvAsn5D+/yWAfWqbYryqqzrc2fbimVLm5PTr1S7WWMEqVuZkKAnYl4vobNxIbL1Y/DPVa6UPcwAPvBBDyORB/t77lW38aaBgUGRPeBUTcsLw/mjlF7/Md0ys2fVSN+2xkycsmXrL4x1cjn1qUF5zl4oAL/WY2S1qwNAUEfKG6xU44ynCDvL0wxi3yGjn3WJfngGj9V5kxRyyK9swlFAhkYB+07btFO5ftf2sqRMLN1oVy5eLld8TPhJPl5f3SHpd2KsniPt3d27UlaPG+bxtKe3T+wQ+KrPOLKS9MGYi6sdPnyoyrd0CH3mzZtTdDHDjjdNlvTVD9Y+Tyg+NFlAVgHj1rffbXNmT2vr1izNb32ySvnA9Mrlq23B/Pnt3IWz+TvykDovxbpct25trK+P1GL+cxnzXbHMnCvx4EMPl7IwYi5leXXZDICkXZTvMObDOBTg5jtjC5wlArNeK+ySZ9zDWsYd+FmOXAG036MUOh/1dCmyKl54KZbuK6+/Hl7o+6jJbeU54bsCsuXzRp6ipQlgEddghijApC/EToNTKfNXEI7JaFpXw119rRWrozOVzzqprGL6MECVm/uGDvvbveoagKwEP78p1nNEVme1AwMQPIJknZ+y/C52BFyAGJLU4m1aP/dLKu3l0godPCTZ3hwDJBCO5hVM5q703TmPHz9eFgtC0mJcLIxoYDBCCqryixNzTZ46KSb55rZs5coIRiyyshC5JICsD7jBIZDVLyBT/cxf2pb6vatDn11+rwvNij65p2iEnmNqql4yKM03WGKsXBpKOgUwt3MButmATtazHKtKCA6zYCIdGejsRQBK2PN9JVbG6rCg37Ic+0ZZMG0NqToxjRYO7UQrbcTEBWa/aWvolzEjlCpzf41r+l700a3qP15QEldpbLklEnIl3yKzmJcbPAPALGOxmwTa1GO50LHqH+2fcoc2SS4tsMzLO8A0MSPxluVQ2ej1XY+5dOHsZYplsghlrqOt35VZGxHqT9rud/SyBXgF7q/2Q2tZNcOaQhMFBJk1NyU8o1+dHiazemzxWgDFLKhOATBpJQsXLmgzR61TqzkKaMN/Rbbc6EXgO12tZwb41+NS2reNbHSwlreFl48dOdouxBK7aglTZEHMSil333N327BhQ21oafXGbbff2R555NHyeLTNVeP2oVeNXZ7t8t29s85DJuScfUDphxfxS9pWHUOf0M/EDTrjpxTVaZm/uZbATsnGGz/IacxAtGlxLy9fvlY731J88+OauirHcGqMiNULxz+lQA3DpJ3RO5MXI0bgEUl6gb2YxMpMRSMgQNGRtCXvo4ydcnz20uHhcwX5chUgGILR31h76q2OjAr6UIa/dbQDoFrU03+rASzBitDW87KMu9VDu/Uy+ks5dY2CLZisRLx8D9WlYtROF1csiJYTlX7leW3F4DRhb/eo8KUpBoQFZgGtoKVUDK5lNTOkoNHLfE5b68u8fDbL6jNqocjwew14/i7wynde3RKt4vI307snfNLqpeHSJnTzfAe1bqXpc/6XPl5tZ+MyW6xrm+dKK0gZLI18qLJZMPoPrL3MCLMez0YYf/XSixUfQ+/BGvwNLXP5fhgXYzQoKvfRxH4Dkt6Nk55w4VjQGLWo0LsfBTm96CFOZhbYbiliTkNeWBfSrtCMs/Eoi0l/0CAX3tUml++8aocQ948C2gDG3gee817jOvqccgDobxRY1aPtsZQuDbughIvQOs+59/LV99rV8I+UEPtwOcXdLDiPoSYM6n5tY1H3+E4P+vfxsh8ZV1GfgYD2GRuuGONBWwps8Xv6xOPwHNp6KQ/N586dXa5oze7mGfRwpqV0C2NRJ1blN33RDgdhPxa3ck5c46upryZcbPMTGS/eHL0GGg1jXp/z8u5FHry0EZBpvyutNMRllOiv8awAvbHAB3g271JvABmZ4jaLD1Z4KXWRSVi0MG6v7ZYE/VN50a6P09U2smH51MojQyjvBs6SEZ81HrEsM2DK9oNyZ1UlOuPCTCmvOoMphs4Ozw9/j94+SoROjAK3UVoNBHH5bWAwzxqk+j1aJF/V87XUKNaTtok9GWAory1DXcU89XcfbK/O7PmuU/c3zIiwGIgWladUpxMBjLgiVt4bJOVp12+GN89KIly0ZGmBDOYQi1An0aohrKn77o4NoOXlb30r0Mqzw+9cBTOxPvvdIBsDVoF2nDt3rhiFi1/5WKOCKb5vLLR3nH7nGcFhAF0KKWXS5miAydTXV29gaLN/bTSekrblPqcjPfvzn7d9e/eWhaA/aJsmVbsoN+0yFlV/6E9QfKdebdQvzNvHksCaiu+MbtkYi8f3NK/4GKthbgAMkM2LMFFQZ06fqS2Y5Py5r4Lbecfk2jLwjLK9PvxZP01edD5I43MNfODyrM/uHcDFu5fLe42N3+NpEKgCsTzjXsBFkCyCvnih7xvmVPptW99sOwJmfasoYYmeAxb8GVUWAJXlzNUVf+7rCuuQGzeB+HSFZ1TyOE0+37XRXLRRK10XRvuZgkbLN6kQYyRWmbacDWihiNl4Vh3aATJ0NUbqW7VqVXv88Y/lPpbjSMk38HQBzIHnBxp6ffjz4GmRD20dLDHP+F393tFBInDlDaZckyuADMhX2/Nd7Tgbmpn995tnu/K+UFtJ2TTAzKtwgQ0dp0ydXHueGZORpbPff0qlCtMglWK0LvCKihWVCiopNtqiOhphhbAqqXhOUbU3eLiGZ10+Y9jq2CjxEYPg2wbY95huqH+4BsZyL+L0n3o56nYCNoHXPu0v7Ze+KN89/f4P2pEmF8HZ9gCAEA6B9FrjGYJIkBVsxXD9fE2JuSFUCFeSXAX1UrlwK1evjhac17a+/VYttLbA2SARaM+qVD/yRQFP9W9oX5WR/+eFOQfXqNyb/DbQo1uajiY7VxvWce1tqqfPJWjKz7vj6bmdjnvbs+fduIbvVpNrLWQYptqcL9CyaB+mqpnAtIdWw5S2qVH3wYP724svvNDOcDeARsYZ4CsEs3ULu3pQLzxU7p72pv3OqVSuq2eY9z5LcXAJPNOq3brqSamEmMKU/e0wZoduHDt2rAQRbfAIawN99GFwafDHcBnfakP9frNP3OQaeG5oR9E7zw5t9PeHv3OPPinP7LWZeRYSWhNPnysGd14M7lopVlas3TpmzJhariWrqHgz7e7WBeuUp9PHzQWUCTYlAGzs5OrSBjzexwoIXC1FBgwMgnFkpVNGXHrDwFr19+lTp0spsWzMeOq304ZYk85/7Tx9vZKiH3748bZ58+baANGuE9ab6jcM6KDa+VB7tcXlc7Uv3w9KcPhOXQOI+b2PR37H26Mege+mxViS8mTmFj3KYAqdamzyr4A+wzrkolk4TklbbeL8BgDcLbIrAbjZbWTl/JECMgUMjXN598Km3eqZXOkXdYIwnzQDZDAJXg/KdSYYmGVgLp/95qVDBsyg1u/FQ2rohHBpx3BpF+KpozpYoOmhPsgEh0UBkPqJLNFMcRW1t98/em/u0w5mmHoL/UMl5jkmQESa1aDIInZqkEApBhvMZ89UH8PQytK2oEOdjm331Ddef63t3rUroDE9gris0y1MWRaHVuhfnnPWo5wowXOCrN393h7zY/3UfmIpXxa4lBI7RNTGk0An7VWHdxslytw3O6m8I4cPtePHjrTXXnm5/emf/F9tx/btlXAog18aQQWKQxfCRQk4BLfANnTwt/IxizWWlib96qWXmh0cfJ9uFC1rUW+uzrCEjCU+NuBvg7+u/EzsELKiUS5bzXTLqysZgWvP6W8BU54ndBhEGxcuWlyrJaRJ2Ise48ubAoLaV3yW8SPMeIMH4bvOY6OKDm/gm9Tv+3JpRvnVb8CnAKjG/QOl7Vl9G8rwe9FlfAdcl/sJEGsXsIiT3YhrSZFYz2jnhtfDDxWwDyDgI4pSmkFvHwXZAcqEFovNmNiHzW94vp7J78B7kKVSrsW/H7SvwDW/cSs9h152agUAvjNG8+KS1drOWGQSobmvZ86cq2ToT3/6M2WgnM84Z+RKpsiNdlS8N/UMNOtt70pg+L4AKi/01T5j7DXc53N3K3sZZoxlC9ievM5ALQURlzO0cjo+frZribNQtZ3iYGnm4ZIhSqHkb7x1tNfagX37i/4jaxdPqm18aB2Vd0bsgwq9a7lE2EFw1FpLizn5s5hwcCWGRnvO5+HSCZ2sivNZRzETgpc1lHtUNTzre88P7dDxfm+vg6BwCf2tTR4uIqdcCM6srTVeo4Pfy+gEVD/fXK1h1XqeUBfA5OLmAMVzF8/X6S4sEQJe2jI0AHpmr7QH0xE47pDlPnZ8sK7xciyHmbNm1BH1JgVOnzlVAdyjRw4FZA7W5nw7tm+r07ffevONaM4TZSLbuK92W73U96C/GmtG8qXdNY+lXEH3EwEoy3GkEFy/cina/1Q7FKtJagL3yRQ1GtgzfteO7e2N116rv++8++62MO6vXjoA13cUAkE8duxo6NJnKrmAIXL1z9S33TN+8eyzoUWfPesKBPBODF/MKRoIevvaQmDJlWhqPLzUYwz62BoqSkQVJizMCrOkgSq3K+5xgJYb7ayAWzZsilUzK30F0LZ2GV+ML/DtPIZasoUP8F7ADE+pxzh33uhX/Z3X0Ca/Fb+M3uf9w39ro5fPAw8WQBQPCMqHhuEFoE+hadtgpbLaWcOzJJ0G9N54881yiSglikd+mbaanCKg166Si/w9oS/NKqEN/SZIgM1nQFKbJI4JKOTfzNBDPJlCMX6DYtRO7joBPx0gED/SbuOobxSAlRwUxexZs9uKlSvakqVRtPEmNsQSu+OuO8soEDcznoCMsqh4b+REWepAk4FGw+cP05dsq5OXwJpzn6sUTp43RsDVLtFkA5hZs3rgwIE6KNgGB8//8tmKyfobv81O/1lr+HGoFyCbqPC35VVvvvF6uctjHtk04f1CzVGk17iBAQ2iwaIxLNRdtmpNrYWrHQpSlQ5gctpmYAaNdvlc4JEO9O8kXvasax0GglVPDMDh2Q8/591LHUN7etqE8UPcoDxNeL3Hfrgiq1evrdOMpkXQgJr7Kok2l3Kkf6grsFWDhCFYMvbYgu72qjp08EDbseOdtmvbOwVOkhQ966UfXgDwasqZMXtee+CB+9uyxQsrodZACZLav5/taJatNtWLFjLgFksPVgHrz7kAmAxthqA2Cwl4opEL4NRRa6N0ERD2GwbBcKwUTGoX0nmhActt7769tYPppAj/xz7x6bZm3S3FEDLhPYvplHc4/ZuW/nFTuYI1OxdgmRb3ziGo//Zf/+v26xefD5Ckrnxve5gJ4/vBFvaJ72shu5V7/Pip1MHiornP+to3AAAYbklEQVTxwQdWeWfkPrnSk1wxIg56P3VNDjBOL+1vs0VtfejhR2MhXG7nAmTdWptUCaPaqQx8ZALmSqxmJ55TMi7xRQKuPrREa8cDaqNroD1hU47PAz8ObfU32nj3ewXqw3Os3v/v79oAsLlswdQ6J/Wue+/J+I9pf/iH/6pt3/pWmxQrrs6LDa9y/bTkUixUvS/3LW1NUSXcIUK757772ttvv11tZY2xNt1j6yI8gx+u3+iW5IetIP3tfNX75KV81rjkU/0YN2ILnZll8Y4EPL0rV1lHMp68E+eB9vEI/938ABf02aUtXuoh90Ix6laf+0xM4EtGwTAGFQfO/dKaPFunz587Vzuk8AoO7d/VDh0+0M6ePl1tXr5iRRTwvW3TrXe0mXPmtTnzFqZsMb0A87TJ4c2LpWCtNvmLP/mT2mp8ZMPyabVnv0tjDbIBGhqLAX1Xmf1BSLMakhcRT+PFQ7y737syhs66hu/7jFkHLNZYJwxU+oA5vFh4ysbAToexNbOdRjGM7wym+7kq/dnurtKUWNFSoXFp32CSD+3ofWSPMUv9lvaHeeSo1DrH/BcKVHn2SuKTG4wKvuelLPXSxgAUwafPmpW/L8edO1qmMLP+2ImTAQX+fN+qeU4s2KWLF7cVy5e3NWtWt00bN1TipK1n7rrzjrZqxfK2MAJQJ1ynbpvf2dtKPhJN7mDVRQvnt1kzZwc4+owPt9KkhBORmOM7A1oHDsTi27+vbX/nnUru1RHCdeJU2nX6TLkXUyYHYEMHQEwIrJNDBwH+EmzClDFhbUtXYKVt27q1QB4VF86f35YtW17A2Weg+mlGA/+giU5IR0ArwWW/93SensOFjq76LqX2NYldwOVFWcBuuYzFwviv9ioLLaRkAG1Bf8KhfCkl7mGxUBTGjptBuCngWnie1wAY+qh+ber82/nTVeObf50vuyy4gYVSijpKsI4dy32ARBuMh90r1KEvztlcuXplKRVnIxyKtWGnBkvFPEeBCrALfaB7Be5DOiDDUkPXZSuW1clV6id3xs2lTwCdMsefUhjEzMw4m3TwXoA8KpfikovCd5b4SCA3K86CpQAnRnksWrQk1qOTtnp6EVCh7MiadnTl0GlmfNHJu3ahWJ94YBh84L6j6wcGRAfWUh7hFfSt5/NiPHDJWYCs2CsXz5X8VBpGlKDVDHYrprRZhiYfJk2yNFJN3RgwJlzQ7eHPzRs3tpH1S2c/xcwkINBe9jQrC3PLxaqGRVMKDFqLJXbDXLVXPH9FXg/ilEZRTQjATDZgtUVz54dcfu/EMIi9Y6OpHnExfMZKtHRhVB5yyrIA6rJlSyqAbsAGYCzGS7kDcQCgTe3MFE0a35N2ESFDV6XaWRYvKVv75M0hirYXk6XcIVnRBoxX8pJ93RNfrUF87zdLo3RHJvcDDz0UhlgYrTa7MrR379nTZs+Z3z77pS+3R5/4WG25vPnW22sn2fUbt7Q1t2xsy1aubYuWrWoLl65o8xctb4uXrW5L8vfipStjUd7SNmzYktfmtm7dhtoBYO3adW3lmrX5fUkJyrJoK2c/rovAS8ZdHGChcQEfrWdTP8FxiZVyzgAWJlsVl0KAtVtj71fOXE8+7IJk9UadFl7pMHE/00sgcjAW6tGDR8rMdw6AdaVH86zFyWhTlnEA33vFZFIWMDM28pAAs7GteCUllbHAjj53l5U7S5CnxBrbWG7lzYyHZE2uZt+C+Vxu55ZYMnWmgIQ7BIPG5X+15lKF+Y5FWlCZz47Aw1sdQC2sdtq1vEN1SsHAh/iC6wSMCSlLrOdXAUWzv5ZFAX9gRVjFber+8Le+eN6Hi5f6KU+zZs9ph522tXN3eDF9Q5PY6NfTRn1imV1Lmehsl9yKX5WctXYm4yckwdpdFVAESPaUmzljeug1vp2NlWqzBH13mjeLz9pTYInTS+mmjnnzF7YlS8IzC2PJpo7Zc2e3mbNntlnz5vQ4d4BTLA+NpGnYQFPfnJQFyIwJGTM+wFE/bYFFXlhW9YIXo7QvRZGXMEDN1oZG3O+b1kCPzXNRAoG3kEzsnWLgaXk0FmRoKY+TnLlseW+Sos6pnRwPBH3y/n7G/cblc23yuBhGF8+2nz/9dDt+8nT79Be/3EYWzxzbTxpPYVyCNCGfuztXAKULIZbdK2ma6dNmlIYEJkCKO1INrucxRO8U4fECNGYmdax/10HI5TflQG7MAIw6QHXNaEM2K/VZCO5lKX4AYoQFaPayAOggpJULlc6XZRem6Zn2Yci0Ubl5rDQUUAbAtK7f+8xZ7s09tSNCrDwElx1POAmrBfTjJkwqcPn0Zz/f7rIYe/OWEuA339zaZs2dH3fzoYDTirIM3VuAGi61BU3+C8MK9hKikZSb9gc8LkdrsYhmzg59w6ASkJ3AXjsq0MBxL2kmgVp7n7FO5kZbE4RZYdJ50aRz580uzQx87Fd//wMPti99+Su1ywW3DNn9jgaVj4XpQj/0LG2esUZTNOBisiiPHjrcdmzdVkuJWGmXr1+Jy8da6u5NelRCzKqdFNDB3IBAnlttf54OC+wDsz7bKGCOD4wFsOhWQgYk7V/Qlixd2q7W8xNihc6qcdm5Y1sA6kopV5fnWPjG02Cqwy/K9BnouMrySn19zLsmx5teLnyH94s38nIVH2hb3WtFRnfFKy6a+/GG2LG22csM0KSIjFHcHTyT5/DqW2+9XSEB3IluxWdpAx7TLgf69FhUXNOMb1nEKfvQ0cPFG9NjlShL281+Gr9Tcb3GR6DvuOeetm792ppkcgISi7BihWknT6D2DkzbLDkisywb/CSob9IOz+kuC9iSQyEPEzAR4wobTZ/ez/rM18W3YnnGT7vxoLYaHwDFUrUyRHkDP1MyIUHoFx6fAEOCAcYmfccD+G2wtGvsA2YnHPwS69ayuO42Xy2At6mruLzZbEnadjw+f/pEHYr84ku/amui7B994uNtZNncMU8JAjsZBoMhLtVQSMzk1xgWFDALEQXTdcZvFSDOfYQCUPWru6Qa7fLeX52ZdKLQO8RwGSh/q0MZfh8Yj3B9eOreb5jE9+4Z7uszP/26UkFViZWTqy+I737MNjCsPhUz1/MIrtW9rW5Ubqoqzbt7x/ZouZ6/k6EKhQKAAXWbEa7ffEcGPcwRuthaZntcPAdGrFq1pq1cuaqAqRSBwglY3nx2GEPtjpD6bty43I4eOxiwPFXaSswHg43lnuWBqwGMc2Fg5wfSyEBacQBJ3Ib1RZvZI0u+lRybc2fPVbseeeTxOi17+sw5RTf79zstXE6UoHRZI+m8btOmgtQ18+s9lQjI7ouV6ZQhQEYwrt+M0IU5LXOxhm4i1zCAFZK2xUsWpZsUl1icHRomdVdYBQU6fbzsXSWIDX6K5Bkwgrog1i1rwpS85XDCFvv37Wn797zb5sbqFQdFm5pZy4Pah9dcxswsJ9Dv48jy7u5U5xGg2YWJoLi/hw7SPhYksM1vQwoMXnOxcPAKPqo0jDyHJymSgZfVBnzQx/Y5QiION2b9catYngP/y5VTls8E1QaXTk6aPmtGW3/LLe2ue+5tjz72WHv44Udj0d9VeYr4SJlA6qNRkhs3b66JgBPHj7aDcV8p3EpnSXskrttKmidVi/8jV+icZpcxMm78pFjtTuiOd2PFwcQpkZUZUSIL27xY/LOjTIAda33cBOs5+8HWyiBHyuSVjLcPf/4u6/0m3umL/nsiberLq5aQYaTQaGSsbcPVNS33w4HIYF7KFsZhLAgHmOwaPCZAynoUk0Uzqx9+9tMftR/+7d+2t7e+Eyya0j7xyc+2FfFyRlYvmfAUwR80M1+9W0oaYyiDvrEqxMW4DoCsjoKiHQ18KCQGUa5oUHvadMHJDgo1G5Vyae3SlvkOcxn8AZgKUHKpU3mugYl8NzCVZ70wkpfnvPdHenk6a13ejZthnhDcGi/vBNbvlU5RJffytIkg+4fRXOpUrhlIs4osjDrGzve5L8ZlBnxR+8iDD8cq25D+9tPZL8aFe/WVVwtEMJ9YUnrM+yjLT/k1TZzvxsnwzmcLdw8c3NsOHdxX4AasuIfiRkNOjdUGlzLIZr/QEjAQNgFTszWSHuvMybS1B3+vxq08Ugxzx533tDlhTBgsy9w5hM8//3zaM7Z2WajZzpDf30W/gGufSWTFvFd127dfDJBQOuSDy2fsTWRIIUB/CZ0A5PiJkzVeJgXKigm9AYWb1BO4qc+V5IuR882YAN6CuEF333dPW7tufX5OgSkfaJuh3bltWx30AbhLgeb7VBza9vLQCW2BDI1+IaBeeVXGFB/mH4HBpy4WCiDVh3BPCZn76hl15yrLLTyHV31lfCumk/7rB5eaFeIeloXNBJ1YPnf+/LYkrre+c+0J+sIF8+sZ60evBrBsg20bbRa/9aQ8g/UbNrQnP/XJgNT9UYJraxuhcqvjXpHBUxlj66GlTqzbtLmARqqHGfB9+/aF5tcq7ms/N9aLhNvuOsc9LENEWs/kNmXy9Hwv9jq7zV+0tC1eurx4WYDeLPG06fF+whP63LPse5I4xaJNFCtFx3AJSUM3BknALG2tJYzxDqRm2fsOSBdYhcZipVVOgBOOAC8yyMMp+QzgnT55ovIw0VXb4cys2jftljZ/gfSR8TWh9sIvfxnltj/KZFpbvWZde+SxJ2LdzmojKxaOe0rBQz6Qjtp2mLkJOQm5swor5SKVSq6UVU7T4YC+4LhPp+PMbi3xgwNA6TQQo9VcBSYZuA6UHdRcw98DI7nP3x9+JyAAxr1eLn+7EKQ+53EMx+cHfjRkPyQhVkz+1s/O49rVXZD6l/eyTnJPgWt+q9nMgIKM4gMH9pdWKJcwtHgw2vKRxz4WQJ9TaSlyoaZnIGfFdNcWbkdt+RtaoJllQgDneNyGA/v31GyLQOVOqRhvvdEOH9jXDochHVxMaAlxWLAsmxNHjhbD+p7VJdgtTmTWp4LZcTsIBKvonnvubosXLqwpaX29/fY72pQSXBbH9bZn17b2zttvFi3Wrl5T7gcB7gcihywANuNa1kPGT3Kl/jtEhMu3MS704rjMi5Ysb5s23RFGuqXNmbswFh9raUGYeHr6H7cozGxyxtrOWj4SOuCkGje0x8ARDlp8ntOoNm+qFI4BWIANITx8cH8sjv0Z256ryJ0krJKybd1tRhgNAIdxY6nhE8JBaQGrSRkXQoU5CHspYH+FJgCqJynjpXwmneEjvOQ3FxqglzJZ+LV9Tz7jc4AHXPGZMzRnxdU3QeNQlb2xIvEQnraX/ulY1axl9Z+WLoBP5sxp9973kfbQIw+3ZStXlHu3NxbzK6++Gotja9v69tuVAA2kgaXlcEIL1oYeOhTreteOSrngylubObNAjLv2gUyVW5j+1B7+6d/iRYvL0lsSRYtH0Wbgf/xGhlnn3ms5XejGMnbISR34w8oaK9E48lRMQ376RE/FI2HFpJ6tr68UdF/21hfVs2TnZaxr8jDKVjsd5isFST/xH96xF92KlSvbxvR55aoVUY7ja/MC21KJ0ZPrzbfe1u4L/fDTmE/fv0DLysy2p5V/BEnKAIKI63DFBDDNgojJ2KHAAGJ4GqUYKc/R2hhC4zooSiHoIOQaQIlpj/EGICsGDFOIP/Ch3ecagMo1fKcsn9XB3VNeaYW8xNDEEXJHHUtmsfSatevb0uUr4gJNK+avMzlTlGUcXMfaHyplEBb1YQrJeWZRCJGk0nVrVlfwlFVm37ENm24tjRbJSMPCMID85vXUOancGzEx5+6NyYBwvZyIwxqTzvHsM8+0V371UrlFDoWQIJuK0yZ06YFaiYoEe1wG79SptOPQvmI0AoRu6FpWcOhXqRqpx0nbtuvhbvz19/66rJwnPvaJNm+hWasp4exrbefWN9rrb7xR2vHW226vqXluS3fX9D9tCW3Qh6tlnGSJO9n6/gcfqCPYeDBinuoU2HUPhgUoxyN0hw7tbxfPHK2VBWZRjamFv7Lgay1iLAnvq9asKc26aP6i2joGEy9bsTxWTVybMLHn9u/ZG9A+XcBgbNbesr7dsuHW9l74EdCwcIyVNhAWfGgmT8oMS0kbuahljYVXlYFfBLPLhcx4ElX91n/xmso+z/cubXC/slzaeD7ls7TUaQysSwSs0wLmUwNoTi567de/bn/z13+dsq61lRFGR+w5rOTd3TuLd3HymtFtpU3UAJiz8QBOHItlfehIxvtAz7TPeC+OzLGYKJItcSm5jqTi1V+/2H7+05+ET0+VkNuUUP+ktoh1M0zsEOF7QY3rN94vhfO5z38xcrGyXc5AmpzgskqBYAUBj3lpz8Xz59u40NNea2RKcvjU8DEaWzEAwK5cvRTAIzsjdY8NFYEYhR+SBdDjqaQ9EqXJbE/L6LthUGKYjLIS+N/+zlvt1y881w6n35cDaHgdjzKeFgR47VQrPeiVV16uBFqTcma1P/WZz7cHH3msDi0e88XH1rx/9TLflAsnm5xbZ9CBD3fKFHSfkVoWYJibjjrlRUUFRKm0wKUsOmbs6JR4ekPgCunzm+8L5nP5HRDpSO9Mt7IAy4cvz9B6H76Gsr1XXA2TplwEe/nlV+OqnWgTohGAwoxpE9vatWvaY098vN15z31tZgb1erio6gpj5+Fyf8K/xejKtUyJMDjBxYDNCBMfO3Ko/bt/9+9KAO69/4EA2eYybW12JzjpyHi5LQ6x4OrYx58lZAnGuXOnSmCPhUnFNdasXllnSu7esSsuhrysWA9hBnQoFzUCzxVi1eo7i+vCpXMlXBimb/kshyfAk/tpVGNTcYpYVrHjaux8NyeASMBGco9xvR5XVsoEocVUXAC0MAvG2kEHQirmMjEatOIu+VJKi9lRB6HOmbOgx6bynPFBM+/GPs0J3ePeXj0bd/lgrJCTVb6jxLh9lCSrhPtP8Zw4eqxdiACcw+y577bbbwuQzW8Xr16u+KGVC/LVxJnQ4qFHH21r1m9qVwOkRSPgmxeXGk0AGUtVW/S/QChjZOKC5QVB/AYgAIpn8Ki4jHbiBSx6M4IBxOr33I9WLuWpS1vU4x3ISZGYHzfNrP7NlPXqy79qzz79dNp9tS1auKStjUsovrx/364CcesFpTJVylDoYAwlpJ5IX6+GPseOHwtQXK0QTh3oEYDcEiW1KEoJuwONp3/yo8pTuxFazczvNuwUn3WIL0uHjLL6lkf5mER54cVfpZzp7dvf/u32wksvtV/84pfF56xaZ3ZaI7xQmk/axYUzUUVpXwiwWLcp32/+/Llx9wHN2IrNekb2AvqeP9dP0nL6O29t6ZKlRft9e6PYQjPxTS65cBPgp3il1FgFsy4y+t0//7P2eoBqJFafZX7Ktw23U+xNlNhWHINNnDKpffzjnyz61QL+jH862sY8fufin+7bdzwa1SLekQjrmLZs6dxUMrt2kbTD440bIzVYCxbGdI4vPTc+K4QFPBczAC6BXVaZC3C5BPqU2a/8BjBymcZVLib6zSt+fHdB+7MYDViI7dgxoZ9710EWg504cbp+Y7arTy7V1q3vtrPn5TEBTyfwCHCObQujzX7n977THnrs8XYhjMSSGD8pAFKi1co/9/yqaE/7P7kuBwi18c2Y+c8+/bNyCY8cOV4zhVIfuNcnTh2vU4WOHDxQhD4Z7egU6OmzowWjrWbPnJaOXGvH85x1dMD/0Ucfaw89+GBbt3ptDahtfWtTvxKqsRVjo7EcIjtYqk79vpH2iIlJSak1d/oRpli6eGks5UVxH8fEBd7Ttr75RmeyaX0PKAw5Eo0dfdImZCzErJzazO2VY2RHE2NjwkC86koA+fiREyU0kydNjexz9eIyB2gvpy0njp8ezVs7UAwtodJ7WSbl9khwnVyTCbPTP2c37tq9vSYZpH+I9QHLGzf6HmGHU44lTGYg5813gtLUOgzYZoYSJI8dORL62NlhaoDskTYvlnAgp9xpmx1yh7ivFBergoJCHy5uJXbmO3S/nt8LrFI3NmJRXbpwqQDvRqxpCMG7wK3aM5JxQWO81hNQA+6hY9E09x2OcmP9uwjstDnz6wSuK1EWb772ajt9/EiN2cG038Evs6Pc5s2fFWVwZ5X5cqw2XhAeB+qAS07iyPs9cdjYs1QBmSNLZQv4To6dhfy741ZeST8nTYhFlLFjLS0KkPKExk+YkvFb0PYERBYtDVAESF97480mGXb8uIlt287tbVLoYMzmBVDQ63SsaQrOLD1AvxF5O5/+792zp5Qr69MebNI4jCmeFMYx5tI8JKYLschZlG/IEpZnt2vXnqIRuondzguGWJpkjPWTAK7fsCX8PrYdPXyozQzfVloH0KolW/2e+alX/p3deZetWlm8eyFWGpk4eOhg+38B3FVdzsESU/4AAAAASUVORK5CYII="/>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1268" name="AutoShape 4" descr="data:image/png;base64,%20iVBORw0KGgoAAAANSUhEUgAAATIAAAD1CAYAAADTXHl9AAAAAXNSR0IArs4c6QAAAARnQU1BAACxjwv8YQUAAAAJcEhZcwAADsMAAA7DAcdvqGQAAP+lSURBVHhe7P157K5blh/0PWeez7nnTufeulPdmqt6qm7c7sFNtwEbg2KTxAxJbAIIJRiCCXEUKYBCVJBBQoqiJERIEVH+SSIZItkGgklsum08Ne55rOqa7jzfc888j/l+1nrW733OqWqSfyN5/c4+z372XntNe+21h+d533f5e/D34O/B34P/f4d9n33mwMOHy4Hl4MEDy/0H95d9B/Yvh48dWQ4dPrw8/dTTy0cffbzcvHpnuX/v3nLr5q3l/v1luXfvgabVZn/w79y5t+zbvz/tHy6HDu1flocPloO57tu3f3nwIPmD+xfFt27eXQ4fTpvgHjiwb3kYKvfv3V8eRoL9+/cty/5cU37kyMHl9u3bqd2/HD16eLlz++5yNDLt238g8h0qupcuXllOnz613Lp1K+2X4EfG+w+We3fvLcfSHhw8eCh196t8X8gfOqTtvuXmjVuhHEj+yNEjJcPde3eXQ8EnL13uRZejR49CWu7evVO4d+/cKRoPQu/BvoeRZVlOHD+x3Lh1s+jSi1IP8t/xY8eWB6F749q1lB+Ize6Gdiwde6EpHTkcWg9j18h+KDaiV6gsN2/diewHI/uD5UDoHj64bzl6pHXB486du6Qvng/SIWy2RJ4zZ04u586dW37yJ39yeeLMmeV3fvd3l6eefHL57d/5neX8xQ+Xa5Hz9s1lOffUk8uTT+5L+yvLZz59Znl459By8eNluXrn+PLaux8tV69cix77Ytt77Rc6PT5yKHmi34tex46Nbe6WnPpQovv+yNt9z/b3l0MH0h/BuRcfehgbHDx0cDmcfnV/L7bcH9xDKbubvjt06HBZ5+79u7FVbJn2x0+cqCufOJz6A7ENQ588frra37+fPo+9L1+6EplvVh/tT+MHsfmR2PtAbHY7fTdy3onMByPTkfj4wUNHwvfB6keRLbT37+d/t6IDnzEWDoXH7dynz5Nu3Ajd9MepU8eXDz+8WP16+Oih0GGPe6W3fj5yRL/z8oypw8ZHxklolu/Hz+5mHN269SB+fCS0ji1XM84OxMYnThwrnwVnz54tO126dKnuD/Pp6Hv02PHldvS4E70OpGxf2v3xf+xPxEfvLn/pL/3F8t2nn34mNNOXsejBjJvrN65Xv95L+ytXLoXu+FEkjI0epo6PnTxxMmUZe+njL3zh88v58xeXC59cXN59992S79ixQ6Xf4fjsyeNHo8uB4nX/fmxz8+byre98J3bdV/Eg1ix9b0fX559/frl0+fLyuc99Ln55dvlm/PPmzRvL0ZOnl89/4Qux5QfVx0899VTk6fjyEz/xE8u5586l/+JnMYny69dvxg8OLp+c/yg4y/LDP/IDy75Pnz34kCHu3L29PHvuyeUzn3k1jW4vH350frl960aCz50Y517yOuhhBj2HjfJR/PDhgxHyQAgzpoHMBVUeCD2BJcEgnbl//4M48/4OHoGnMpAOx4k+/jijJ/BgHQQP999PBxxJ5woY2sUAgljKapAnINxIMH3yySeWg/sPJ38jvG90YNE+8t29ez8dtCzHjh5YTp48HuoPy0kNqBMZEMePH0/wOhQjXIihH6TTjsWYNzNwMmhDvzs0Dp/OSXU53IPcHzt6sO8zVDnr4SMc/EBsdm75+KOPyiaC4oVPLizHjh8L75MV/K9dvhLZ6ZFguMLhI4dXPg/jVHdLt2PHDpfet2/fSxBMkCibwI5NHwgW+8JvX+Q9XnpoSyeDkp43b16Lc15P2yPLD3/1h5dXXn5peeuttyPr3eU733ktHhCjZKLYd/9YAseSNveWz372dALekeXmtYfLh+/cXr715oXl/JWbNcAF9CNHjodPgmn6+EAG96042dUbN2Kr+8tzccob169nMN5LXQZs7GcQ1aSVWev2zdtpfyR1+5bTJ0+VGvdjN/a/E/+6eedmDdAjR48tz2QQ3AvNixcvxc7HItPZ5UIi6834n6AEziQw68dD8VyTrOB3PAPgUHhcu3q1+t9E88knnywnYvtXXvn08tEHH2QiiPyRQfA3UXNPsqKL1sGDR6Kjifxg+ZO+OnrkaNlWGd8wORjsH4bezcgwk5E+rEBvIgz+/uTvpJ/5vklRMNVP+KBbgz99DwQqNmZf/W/iOXPmiYy9BPuSgVwPa6LkTz3Oruc+/hv9tbt05Ur5u0lYgPnxP/gTy9lMXP/P/+Q/LXv9iT/xx+MrJ2PnB8ubb74Zf3hnOffsucL/D/6D//vyzW9+K0H5etE22dKZnvLPJnj88A/9QPX7z/7sH16uXbuxvP/++7Ebne4vf+Wv/r+XF194fnn5xU9FptMxayb/9C+b/aW/+BfSf+dLptu3Yvf70T0+cS4+c/LU6eWf+Mf/ZMbfx8t/8h/9xQToy6k7vPzLf/ZfWX7wB3+ogtnVq9dLx+c/9dzy5NmnlssJuvcz7o4cPlKyXU5Qj5jLt7/1jfjLoeXMEwm8nz93+OHZJ85UcPjsZz+z/NzP/dzyN/7GX1/eeOPN5VMvnFvOf3w+kfj95fq1m3HcO2WUJ58+k4j6VK3WOMbRYyfKEQ2am5kRr10TxJblhU89meo4eMr3VXAwkx+rDuLQnOJOBgeHtrKzqjiRgbovjldlcZRbt25XoBL8jqZDzcAXLlxcnn322fD/KB1xM7NNZmlOw0PwqdnsfnR6Mk5wIp34dhw/g3gNHsdOnIpT34phDBKrQXyySsvVTKZzjx88GhlPl6N+5jOfWd59563licyOVzNozicAP/X00xnUVltmnP01c1oBvv766zXj7I9HvPfuOySqgCb4wRXAOaRVicFolj51KgM9wl/KiuJIHN2q5ODBwzWh3I7+xzMDnj59cg0uR8pJz58/X7rQ+3hmxRs3r8ZR363AfvLk0XJgK0k0z6R/72aiMmE9++Tzy0svvrScOr0vDvJ2VjsHM+AvL9/6xkfLRxfuZnWZgW8BFXleeum5kkd/GEAc7JtvxJZxSg5bSNHz1OnTcWP0Li9PJH8iAV1wPxOnpdvB6K3fgUBldXX99o09e//0T/9M1f/CL/z18pXToVGr/9jmcK2GenViYqPv4Tg0O9w2yaCZ1Ql5zObXrl2P79xdnstAtIq5n4kCn6wRe06IzPjPyjrKRY39y4nQMMD1DdyH8RcBWkDhB6dPPbFcvHSxBnv5phEfcK9f9mcFci/yHiz5EqxiGjIZzODI4aORIwEz/a5prywTQIp/r1JPJjAfPtzjQ1s6Krd6RNPYeuKJJ5bnnn2O2BW0KwCFP31uZrktYJ6Ifys/koAsaX85E+qRI7F9aLPJ/UyO3/j67yx/8S/+peVv/Bf/xXIwdq6JJba9cuXq8rOJA3/uz/2ry8ULl7Miej4B5enl069+unz9Tvh897Vv1wR/NX1+PzHhQYLVk/EzK6V/+9/6N5e/+Tf/ekxgchHEDix/6p/+Z5Z//J/8J5enn3l2eeaZZ5bvfPMby7/0L/6ZxJZ3liMZo/+7/8O/u/z0T/50LN8LFjagy/UEUCtwu45ZuevfCxfOR+5fiE2uLi9+KhPNP/2P/czDl156cXk+Ha8Tnjv3TILYa8sbr79WW7ff/M3fWC4m8lue17I0s8/pM6eWV1/93PJBIrRl3jMJKmeffDodfqI6/+q1xsf8V3/119s5EsUZ6kkBKR0kABmoOrU6WCDKjQ4z6MHZs0/WagO8+OKL4Xs6Su1PJP52BTMGR/PE8ZOhYcX0IDIcq0GL52EdmQ4SMG9mJTGz+4GspAReM502Orq2jeGtc6wsjuw7FFrHI+eN5cXYx6xpdraaYORy5jgiR8GzZvIM0gsXLtSAoSMbXI7zG5zsUiu7DNjeNlvu71auZu2IUgP1QOSpgfbA9vt+Vi0ZGFnV1iokMulMqyODAU0rDlsFyQDoLZpt64NMPgLbyQTEm8E7tLz66S8sTz/1TALAreXDj99YXnv9m8vr331/+ejD2OxG2Nj2RD9bx6/+6A8kmL0Y20a3rPRMbn/z7/5q2c6W36RyJj7y+c9/vlZW78Qp78RGX/rilxLETtWq1cpsX+ix0eFs08hqMDzMlaztnIdLxvPnPyk7AvYWgIBgVz4Se6sfn8lOLtDHFydPnayVGZ7o6h/4trnosEcFjfx1Xe8mDoZ3JCoc9tIvD9If/KyCZrVLyg5AH2ov0AlCfBXvKt+XySp04Qv+O+itHH/oPrUCC4Xw6yt97FYET3r18Yc+QN81LLssf7WVTFtJ4BXRBA8rpQOhD91i40C2ku3bTY+d1Nn2goNZ3TsquHbt2vIX/sJfXP7D//A/qIXBSy+9VGPnv/On/vTyz/wz/2x808pRCys249LxUfohXXO/jm2ycs3YO5AC/Xotq+p/9p/908tv/PovRZeIl0XGP/lP/anlf/I//deWE5mgsNdejPmn/uSfTKD8ZMmWcPn3//3/c638rJzJrk+Mi+5fK0VHVPqfHtmJ3LmV8tvh8yvLm299d9n3b/65f+7hV77ylXL0X/nlX8o24GSc+v26v3fvThS9uuxPx+hUBjXoRUhLzl6KklantENyOrOILdkbb7yVlc7NMoAO48TlvNHQsvtoOupgjN9L+VgrDiEgWTajbbWmM9G1Unvq6SdrsF5OYL2VASIym51F8LsJsIdigP1xQDzMujrSoONoBqPuxC/dzDOC13t9qwZBiuyCDmh3Neh6FkVDvrYCkZ8d9uW+HXFftkdP18xou0U/syn/uX79mkViOY1JwFbycGbnCvRpa7uus6aTJPJreyjbHrzv3I8daqVmQHEY26vInjwda3AmeGt7LIHuWmSYlQHHL5uH4MPacp+InsczaO8sN25fSfB5d/lrf/1vLndvW5Xeix1uJdA9ufwj/+gfW179zKuh0YPELG4b+3f/7q8tv/hf/pclxysvv7L85E/9ZJ2PGLz0c+bxUsoPpZ2tpO1GyVz27i2W1Tf5BQ6D67ajhPSFiSQdE+MnfJddDOwOKFkgla3YGx2r3PsZ+drL9wDrLVcNfmRQy3a62tM/BVPPhgAfwUNfVLsV5LVhX75aK5/oV0G46PSKjS5wJNDjIbRCt/qmePE88mTbuNIVTPmXiQo9ZWRe1e6gC3f1EYOZv97N1tXuQSPBlj6Cp8mtfVPA1xctjwDUfts8jCv5AwcdkTgKOFiTo0XJ22+/nUD2co3XJ7PjKv/eZ+W92pmtqGK7Hr3vCKS5CmKmnIexz76sSv/tf+t/vvzl//Q/zmrt4vLEU+eW//2/++8tP/FTP5UVq3MzwfVAjZP/07/3f1y+8Y2vL8+/8MLyZ/+H/2p2Xc9EpozjyP8wuIlwNX7p93CfM7LYOXJE63BzXmxxdDOT8beXff+Lf+Nffng9q443XnutBorobjuzOJjMnwH0IFLq6ApiSa6Hanl/LOUZeGlTq4bYrjo+xtQJBkwtrZM/kiDB8GZlwICWsbV0Dg4FLCvNavJA5zFgzQCMFYdwqFoBNH86uAIZh0v0RtOqTufv39ezp6W0AQ8mCBzI7CpgckKyOpg3awo+cJjpASeNXGZKeJyogiH6SfDCqOjOPVoPMlsgUK7LMcnKfhyzKOv7to+tTbUNfVfnYD3rGQiCaMo5cunBrrQO0eDO4MSHcwg0cHtl19tlOtVgyB976B9XAeluthYCN6gZPM5z/65gEPumDh0zLp464WGcVzA5uP/IcicDqQZsoPuIZuxiogj/yFYeT+YMJHKWB+YekDMa1cBgkh7wZGRDqQcl+cs+bBdc2z34uAle+9OGbNUmOBVQ0i5FJVPxCgqdKjOQujlm4B/4lYxVZetlgs59UukWO/RBvzYdnPQ1vjuyPeDpVhCcqizc7vsHD+eBQcsKsx6wBY/890NbXwJl+Lh2nq8EJxPD/YwPPlG0ktMHJgr+UgFZXxf17vfiX+KgU+TDpycY/smX5GuCyH1BcD3Qsu2mVzq02vfqCLHwThX78dXMF8HIFvrIweVb3/z68mf/B38mk7gt6j+0/On/7j+3fP6LX64HaAITITy8Ohy+FiPOyG4m5vCHfuAWWukTQbj8LDOwiZfs/MAxFVkOHtDfdjTxk7/8H/1f2SvbyDNBjNHT0Gqr9qXpLDPtGLENlSAWZu4PmkHT5kEc/0AcuBw0jGyJwmc5cihbAk4dnF6VcbjumHbezCYJRAyuzCRiWVkGjsHGoWpGCVYNmlpiWvF1J7fTMybDRunIBZdO+b/qQh2Lwid3WsUZ2iFbFm7WM2xBOu6ezsI3PMkaxJJ9nBJ9PNlEcLyXgVWG3EJoPFiDCTtwBx1ZzpYy6B0cO29Fo1ywJ5d8BfU0JANcfTLbEjMUYB+OCR8e+wjeBomyiJsr7sCA4vyc6Vg5TzlzgrZVoxVcCcoe9E87OlQ/slPoHYzOc+bHFuyrXH8anvts1/RFyli7IDKMBOX1KahBm4FCL/1eNMhT8qKXoL7avQJOrtqwtTyL2raWswd6tdETGpAHe0E/SVkN1ronRfMmA9AE/cGvslo19cMuOgIT2+BUWgd60Y+MWk6fl1/Fb63GgbKSLRlXdtSvbb+0Cx28+Ls6dGssJP8gg4SN4DJxOid07/TgLuLRKHzLT0q2po2ePjCuTfpz7gjn+wGTPkw/6f9J7JhM+sJk22Nzn0CZOmNmbOtp7a/96i8t/9lf/k+X//6/8GeWT73w8nI9O6iHxl7pZoKLn8ff6PggNNq2bGEM9jiLJQrfSvbBg6xCU74v/mJomsgscPTLbWeDH73/ba2bQJA4tiXg/gzOqF0DgrOU4REK8WLedmhD7EvQSWTsYCfKMmoP8GlHQQrA721IOwtQXkYyM+ZPC+26bYrJVwpxktBJeW8NGLI7XbvCTbk+Q1PR8HCVq7bkCC15y1yycb7a7uW+tmwlNrkn4BWV9RpIPV5FM8gdnNaqOJV2PXP1NtngIkPPuIIHumiEtqeJ6UxjpByWHcux1xkM35JB56astjizZTBwzbhtL+1rpRlc9koRpSvAWGGadAqq3bFMdmwZ+ZMeZKDdi3z0qfOl9AenN0HpzwiQfr4bct2P+JGBreXZwCRWWzX6KIuBpg8qfgUM115d9YCqwJy/HjBVnHaw2lbq9FXhp/+RK1soyh//GP/qoGAASGU5/9XgB4UbGpUvGwWCqBw0G7ZuueW7P/lIAlroKK/JNH9lGTSzsrC9Kz+u9j1g0dMfzYieTR807eCuMpfPxmBoz9FITSAB21oyQXk8kC1WjAksZCwnys6l+oz8uWULRyrYtnz8TF2Po7YpTVpfCCbGJdtPMYHc+qbtwT9MMPGz1Dgfc4bIvP1GA31MxvGLyFU6xBfuxo8e6BO6spnJOzYrn0mc8aYDX6l+bmOlzD//maR7F7A/W91oU35z725iTnD57b533/3uw4nYdUCoStQTVAQ3HVdUQ1zkjTIM1gNNTfDDqKO0apHboK35sraK1WFRyFZBkJhDTJ0koDUEO3WEDXa1dfUvJIuuTEmTtu0kPUuUsSJPdYbBt3Y0m/RMm3LtU6DTDtTrIH1OAUqW8GY+AbOcOn2oXdNmeJ2JbguEqqeAJaLy4FWLkrFnjHCLjm0vNMdZ4ZfTwTdca+vS8iNIF4ee8Hp1YSA074hRtNnOyg09dSUQHH/uFZU9W1b9yrb6yVll2ZnIseG+epAguHC8HjQOzcsnOE7kIW/pFZwiGLAaFVRLhoHQ6wPm3YCugF4oKKz9GhrsoQ9K3pIvqYZH7ji6gYCGNnSLwG3LNXjql9iBLwqu6gZX8OBr2hRPMobn4O5NPs2teJOvJFnllida8Q4+qEAQaJ1btu7X3buAdh/lQxjCKdp8qevbJu7RJZf62JZPJF+BbLXp8Bt/Kb3JQsdyC8FVH3g3bvWv2A4fRi+bJO8YgS4Ck9WkoFN+pWj0rWtECGHHCxmxxI/kCdolYuvTNs04Ch9hSbxgiYfRrxYY5V/BiFwCFlX0I7HLJ5HKve1w9UWuPfFFdlwaoVLbMfrdv1VjkMwTyLqeTRLI3vvgfZKtDCBSqA1dRJPGmBStq5r86w4a6PwYBXRnPajtis5ldAblvILZHk6E8h6OlxPxQoMCrsNzgFGmTNs+g6t/acOY6KnsTq/AtJFfmScgBuGUSR18q+gRKBplzMYduXpAdXDa1tEN4EsqViSnejBtXae8XrgNzKoNsBl6PfMLJoIQ52rnsFryFJJjGhBm5XawABqrPEMPH6ntG4dRXysFzhNZyob6vfVrfrmu7cGUTx5w1jo0jjwoBCH82y6P47MlIJNUPFI2g9T9yJsGFbDVTV/pVPhoFQ2rgejTbcaucHrFalWpXP3YfHhKRSNpZJ2kbk8WpHM/UG1c1/pV2qB08FLWOxZyZuyUDNqFR5DJN/z4vQEpsMDVJv/XdeQqHkkjG35x88o39FY72lO15K1dlJraDvPH8W9jpVfa4Z46Y9uT/LZr8woRk5XSZNkNfqpKRjKhR8dmKHX/iC21swi9llSNa+OhIXDlv9hPebfLkK26XmQ8Ov7rfDOyWr0hpXkvoFo/Y7kC2Ycff4xLEbJsY1gEKrJW+aMdDdrgo9TAbrCCnWG6XCBjVIFMnbJp797M7imUMkFu2s2125CHaWhOoUcHSuWDUzPdSlcZGgPKIPV5306vkXVwlQH4yoaOpGxS4UsrDYOfI7WAqU8nAHVoajODaoLK0BkcgUEg8/ABzv4DWR1ZtWXJPo7pyVTNumbDsKgVVTJpXrCVd/hOOSfk/B04uwE8Ms/A0l8zqQyd7wfoep0ErV7txJ7BHduOHCPDlEnTfni4Tp4N78UO5BzeQwvA83SeDYbe0NqjUUGu+W3rHsGJzONLj9cNr0hWAR0N8gy/qQdsz6emTB/Dr6fbBm3KHeanqNoCKyv27qet+KEzQbBlGHCv3Gp6JpeWgb/EJ2qlvNaxS/5Li7Qx7tZJN+PbqlCPmxR9auHeXX54qPqvGiYgCop4cV2cSt7Q3dqk7WS7nSC66sTba3XGLwuJfQvZPySSWo8ao6Vj5EqwQld50cl1eEn49OokRELT8YUnwVaNZS8B7ZOLF0hf0IoyYjvBAIZbKCUDw6jV3eG56sitMMU4gwO4hzMCDwhkFGTUNuyOF3xptwXrsm2+O5blvj990PQeDWTDo9s/ir/VQ/2Usc+9dcWAhkTmnRzoRL50AKvAhzv4QxPa4I8cAtnwUHbocIJ/tYld92ZYdnA+0Tr7OA7ckUU9uq4Dypt/4/VKZ2Tpp5cpromEDNqPziOvdnMP8ETTvTbFL8FBO7gjg/y0BVtZweBLaB1KG3TZeHBb513/CGT6euSEA7fzs5JuGYa2BOChpc+2skzSZniJQ/X0OffKybStB/rG/ZSRfWBwrTy8GzV0DMruZ34Dj313ssBzHSiZc63FTKDpdL8KPu6LD8OsdMIxdclX0ITb8vSBpe23yUwKrSRnumhV8PMkVms+HHpeTq6nmAXkC6ZdgqWYsZvSfdklpEZGz+Sv26aQwP4VtB8q1BT/ntSnj9WR0zV3kY38sXvFKO09pdfe5HKb7E25jbC7lnGSMJyOHjwMpnMGut0uzTtPoDuoHXFAnhMNrU6ekq6vQKz8B9BsHDyZjKN2R7YTucLcyfn7peEn/zhs678fHlvs7EEOV7p1sA56lZspnF04I5yAN4Ny5Ggdm+fYWZ5d2EGZd4Z8fEwnO/gX6Hupv7Ml/uRk00kjMx4jM7DdUt96Ne+xdb+o2zpu+2ZLawvKtzz1+eBugR7Stv3wnKQeDD9BUdqWwdvq0pMRfu0P/KCvQ3/XV5MAWls5517a6jwJjE3Rm/It7lwBPu7ZY2frHb1JFZVWGBtqq25oT/nufsdzoOpqAm9Q11tsdgluvcaADhw27HNJCY4AUf63XQ0KQyv/EjW27fr2Z6Q9uOLjJUpIdztBJ21TZjw4f91XH4+D1/afvtZX6OFfwS4wuqEFimaIjbbqxj5K5cs+0wDMcm8LQxhzCgD3A63sjvkWZ9rmLlfBadW4UpfJt9HH+doJgOvQ2F1b+E47B+gXSskubR2bY+gwxtuVgdG1Zdzdg5FF3eR18nS0QSZPnnEuNho5a4uV1LL16lIdGFptq7bZtq7PBfrMTL54Rva6z7bPwagZEK5yNOTB2GbutQXoN9/WCVT7KrM9vJMZt9+K39Y9Tq8d+1GbbHEH5PGc+m3dlIEpH/yhOa9ZDOA7dQCusq0/KHPtmb37owbo2mZg+EtTP+23Ccz5qvrmN3xbVjI2rUIrPLCVdU/m+PuMlUlDp2G3AJh60PR3fTHtOog37FFY68jYr5WYXExK+pUOqec+sVHQlv4EA37k7GCG2tBu2cI/ftYfMu/ANbK1jbO1S96KrcZh2mrf2z7bv7QLv24XfpFl13fdl9Mn275Au/Jp40ySb7rXVr6ezqe80hBoQ5VsjwCkapQrGNxhilmdb+WqDN509AjU111Z0+m0FcyrEO7RaZzms4UJhgyC5i44MgqnExS7TcvSPCfYTBrYydP6TNrCyCTtGbF0Ie8uzRaBPPP6wdh36Gx5O4si79QDebYEnNrKzIfT63WITeAv/fds1dtatKf9XA20bd+03CPHbhApI+sMzG3Z5IF7+e09fEl+8MHQ2dKTx2PazYRAxnnAMf5Dp2mzpQG6rEpS1v3f920fV+VowMVj2gL5uR9+3w+viOafcqmLdn1kGz7tB4a2pFwyuOugu+RdU+6qLnlsBJKh+zjNgWm73lW+ZM7d4Dt3M2/H65MEjsOZAPuLCgoxCg0JQcjDpp7oB8qQpWfls910rZVbdIiViqdPbUDh+17bmnHQTOhEtrRJ6ifFStmjz1PpKPFzetB9bDx6Si3H94fqs6S9M7JCLgdg/BGmCRZyGLiO4QeUMdyA+llRTDtlkwcdiXeDqCGOuZZN+SgClLUsOwWlkYu8UM00vUwd+aVxFnXjPFPW/CYxLJBXD3Y8to7X+gzOlOmMGYDeLZqzikkAD23hau5+6MDZ0oT3II6k8yeQtbOEblKjRl/vBa30B9yP7OM0TXsnSx8Gd7/0k62eHQfgT//Jz3XyQweMTvpRG9D8dnRKn6RpP/dga4dUrj24owFvy7PPVioLvfJwBx+ed+wETvmRSX6Lg6+6CSJgcKpdl+zdDw90dxMIPbbBYOcrwIoiN6jUPTrlpgXK0Fawk3NrJwl4XSPDZ4+n4CLfq6zVJx+62fVZyRAfunPnRoKKoJU268qeL3ltAnAvO5aYo8r3PUiqB0xp4wloVlielHsdY98+H3/z1Ud3gt8vMx8+eix1BxZvdghYJcv+a8GNXg+PJGVVKOEVkazU7teT1ciQFuQcPwV7+qT2YFaSZd/oRTYfn8xoi+7BCY3WYAUNpcdhy4DREJ9yYLUzdcqGDry6VifvEhaDs0tdFgJFB7if/NBiouGrTL5TFa04bajao691Xa9j5VvOSSO3NNAyDS11jTM6TLtJ034bxHd1Q6Pt6Do0hof7AW3gGSQe38uTvVE5qNlL5/ZBdX8LQtMengalKxoTWPHK5RHek9xvYWRwhT9ttu3k1U/5wJbugPZkGloS2NMzV2noDG169zal6Snz8Skvn6oe3hv2ezS6XR8gN+0dPph8yfWYvAPKBm+byEHuaaPMOBhdlNPRdZIvCBD8Rv+UFp3WswGdrX22MLy3tOe+JpBc0Ro8wXPOU/fFZ0rm+AwZ2VXQCloI04GMeCaVeUi3Arz9XSdwWonNQznbVv5oCyvIpEfXaydqeNDQJOO7dZ+7tNn7+FOEGDuQe6s/Wyqvbe9aTlfldnAWXdG0t5bSGEWjLSiXwOAOQ1fKcKq9t5pXvD0gsGVucOt7pILDaaR6yz106p0cKehekrNl8vi9nqKQK+V7ZaajDZBhEplanj5nWMWu8k6D1+Wj1wCc0bfxelZrvO7oSfU6RPCHLxijg7JT8TOAeoCqG3y4zhQ68D1a1/Yji//J3TS6jCz6oPWpF1ItBOIUzWtHqx2zZW/5H93WNa5Bru8m2I0d0qLyI9ejfjE0BiYPr3FbPtfhMXk6S2wwcgD5sSFqtiv34/T3ErR5waSE1CqDpK02Q+PRKz1ajtYPXsvX4rY8tUUX+LVJhSvJJYMlDZJytya+65s/9u6DR3bdhu7QlvqYI/SC55WZssMezm6sNOvOg7Hv2HWAbcZu8OvIoXyBrgKa7Z9VcWx5KHW+4DQq1LtaXlQ+4DPPvvbIxwcPrzblUcYk0UyCbTcrngrwKdu//1jG37EQyeqLrIv3usI3NCwHfS7Tt3HYRpa51JVSXi05EnxjP32gr4xhqey3W9F2YO12yqQ0DJBHMAte6rxvJnbcj2xl3vDf99H5jx+OI/heoenoTm2cx6EZ75jmX2A6koFbkSpdO5dXUKDrO8EZgYsORHXVsmntgTy+5V4Nw3/ogRm8c996yI+s8Lt8cMpggS0d9ZyQY6CHxh5+Zt661tZmZ6PHZWEBrMlU5wQx0KxeG6/t3b7c9oAz8oCydTxxaLrCA+pmIKQHcx/+XDI42/OWXpnQZcUNf2kGy9BrWuRb+2OVZ+rB0Jp2kweNlyATMtO+y3fbtm6Pbz+8QH8ScIVDoy3dtlPPxO7hjQxAgJZXD6Z8a8vmobzpyrNYzbSBwTVhwhj+xatkaH3dTx8OlMi5r/5KMX1bj5bFBB5p99qP7I3fZfLDAygbPQbIG6yaSMce/WJoy9eBTF6A4xUlVvW9+w6s6bOlA87IUaWrDK1fZEsga3uVdxVuPY2viRSNrMYWE/H9BPbbhSlYHTxwJHmvz4Rqjb3ud7RKT/yKFhorzSRnxjsZ224VNeEYfylXRm9VyqXVdrtBbFXkWoeFqZRXPzjjRMpBCZIEF/O5L8Z7+TYw2Dqb69CSBieZukxZ046gGVxTJm3lGiDDJI5fHRlyab53TyT0wMjhnuMNr23a6bLqmz80hzecGaTqAZry3V55lw2/74Vut4UtnryEHhtKeA6Plq8PzrdlQ6PleLQvwdTPVd0EMaDd5AeG1+TVb/2iee3wmgZabNT4/Iv884rF2N61823jSOa/Fbrt0AXuJbDrj+Y5NgLw5bsdOnSEn/LIpVz70RdW22Ltr5XPpOE19wM7nB64g4s+2iP3FujvIQdeAM7g7ejtUvn0GhTkG6xS2u7Db3h6ZQcPX/U9NnhclqKdq7Ztm11fQvOUURDB70BWYL2lZJuxY3zAA4VDvsTRi9rqrHSd6/aKtzggttKdvjFp0L3HZtcNuO/kpuWc+qbRX9rqK7j2Xbx8KavqVpDAhNKwDEaApGk4hKZMG/j6tcu6fsoLar+cmJ2IqwMIPQJ+j0OsQm5hTzZOpZM2KzLaFSu5NTO05n6u3Um7gTD3o48EBt9s0rg9EGdFxkE7qAY363Xtpe7cHV9ltVWJA3hs7TOXvQLps6uhPYFXmaQdsPWSL7w4A2gRmwe7oOeq/FD6Dn5/AJ1cHRzgqnfFp52mdQfKR57m3YNvylwHr9Ouj4pf6EwauL/2uSI4eAosaAuUQ4cTKh9eW9nasXf9sZV3ygZX1ZQBPEf38eOGCWI7ma1CfOh49JxysKd7Umm98hgZtnTCUE31h3bj56D6CK0a9Dt477336htf51uT0Zn2cx0ZBmo1swm+JGtdk5JHw7Z7X62M2j9qJR5R2KL97f5y6DA79OJi9OFPaKLhG0+sVLWpj8LtrcjwQvNO/NKRxBHdGhA/onNu/NXWNONjztbQ1Z48w6/kT9veMbX/KXOuNzhWZMbcnLMrmwdU2g3dfRcuXcy1Da7RNspWB8mtV0qD6aS9dsQvnC1+Dzh+X8bLn++qUocOAdBxP7Rqa7m2LyUDyjk8wcvQFQxaIWkLvXylGJ7dqUOnoY3yve22OA27QNZnYW3s6H5QUBGcMqPUvr1cvGhII1uVpZ1AphOw6Pqm1ziSPLnbhtrDkwdVVrm2hdT1TY9jsO9Bh67508nsOoGsZV8JrP2zBfR2/dk0hzeQH74NO+fZ2niLM0+f4ZLtcRr4jex8QfnQGd5zpjb2HRpjX/cdFHe+oEzqwdsDpvGa3+Bty60I5psmxg47e0ReuLlPg75fZRkYvFAvGvTRfr4Yoftnpb0JZGj4dtZ5AVz9yFz0VnnhSfKAT5GXbY2HLu9+8OI0Os7v0jJlsWf83Z9jo5kcbPdsDdEYnmREb/hVsMvkG+Sgka8nVm3q224S6AyBffv6rBMefniA4lO89E8HZTB9M/fGRo+x9pW2Bb3QoMU6qYogqx3xbv9Gp3lVIIOwayS4MCIhWykJwCHEwAjTEhOk75Q3jXRKonJdGS+OB9BA06qj6jALOOif+z1FV6LKHDya1YjjnuEBevB2fB91goG5Z7i53/KberRqf1/QuvVWYQ2QJRqHWu9VKFmvezSDSKeCehen69BrXm2zKnoM1MMtedBby9ouLUvVhUCdHVQwVDV8HucnOPj6pH5bXjvAMdBhQw7UTjntvhfQJcO038rpWu3qSdmOxly3OPIAHbyV4T386Sht20rDt+2AVjs40Pd1RlT+oF3zGbrajO9NKnlStu3/gZHNasr3eKlTNu22kJIKMOOTe7Q3eF552AKcCeTkc1XW8redB29o8Sf3A9PPzrS0A/fimL6ZxWcw4dZK7JEzMjqU9fZ4Ds3OxxYO+rPqitS1XXQtLav/s5q+d7tXfvv6c9E+t6m+t5U9JkG9HkGe6De2p9vw7UA2wWz01LJ93TepFNRY6XYm68bt7SW6we3ZYNvZkKSBYTq4O4a7NIybRjvjto3rwLQnQLdtGN5gR7fzuzqO6RFyL3elPti0LMa3Df44zy3AGz3AyDOGGn4SvJmpwF67ku1RWbcJLUFDfs73AMMPPI7PHtPZ27S/OhMN9zPZSPKRre4fbbPVb+hueasb3gbT6Jvbgrn/XtjZbJvQ2QGclnP6hbzdN82DPFtAY2BHcy1YAY/pk5YNXttg6Eo1ECs1z5EhJt4raxli93XCGpqjx9im7JC68Q143w9IPzrAgw/gV1+stLcJzug6MGVg6ua+2yU/k1aAni1Tj4+gFK9tO4VdNwE/QbNyuyBWT9iTqjR4Jk9bRWdcAmI/KMKfHZLLbenwMIG4VksdkOG0rfRvfLnatI9JY5c9+VqQ0qHbtU4DrfMu9Wpst9IF1UfbAohN7NHGxTCgbnDB1IMyxmpA0n3fcv/W+yn7fvdgaEtTPm8DUxT5kXVozNWWA9CN8cDQkMDIh542W37bRJdHYa1LrvbuqwxoVO1eu4bK75V1+Vbeyc/95H+/+zJiAD0d6qqcHtvERtoIwrY5vmEBwNVGUs9G06brm7ZyCf42zdZ87geGZgeQxhmHS/Z7cKdvxp/IAsbHmlYVPQKP82WPR8vIuLMD/Zv2yNT0e2USvvEVeMNz5JAH7h8Xo2Xb8XQP+1E5GqbM3+MwPLd5/Ebuaatu+mJ02QYzusCJtKGx4zm0SOd+6lonf/rcNe2SK0nQTRKofDsxvmWrlN27S44OtBYS/RX05MIfniSgmcAz7jbfXUc3MupzqWxWZd1OHl3yto4atV3IMKmOdFZ9+KLXT6qPVSICROFxPgmRYd6GamijtGDdttsD9x29Gyq6r3hlvLRtIWZgrnyT4DS95rFNWxj54O5kwEu7dVDE8Dq2XpHIVb6vTW/a7sn2CB/1rcNWHrCzTQ9E5aML3KFlFmfgahPjd33LBmfkB3Pd2cR9l81VXem1geGl8zXrtNNj8ruyllUim2R7r25kGKg2cZTHoek8ygdM+01RwfB7FL/zI3854qpb23dm90cBrvrxx2kzdIbPBAJXCWz7ee4rxVd/v77Q1v3wGv6uygfX/dCT36bmgX7zfzyhKyX7SDugLV3B1kYNwVkfqgwt7RpnZ9u5BwZ+22PsEF5r3c7lUpI28FYx6gXkmsC085dVWtHysvZB8vcWsQ/hu29itUrbp8Kjm/uBKRMzTEA7WdfgWrq1XeWdl9fXFgWUDf6+i5d9RMnNEO9ZWgBQTih1bQCGQZCRd53fQnanD/SMt9ZbQeXPOyblHKVog3waV9s6mCzh0p7wq5Da1rVIdiAApWzy0hiqy+BOZ3W7NbuWNX4Pms3BY2QZ56Ur1G7rHtFVLujy0XFk+V5+ZInNElD7HRi0R6OG+iZPwRVO7uvhQIvXtFbklUXB8Jm0liZ1f9Ch2+I58iWhKZinThmdJxBLYzfQ+e7zGbhAmTRl8IbebDnqvrZvDUOrnHttP2lHAyZn5qBt99ZDedPs1P20d4/Oqht8fQOmD4tH6INetZC7z/f8rB/ogNfJU7o2QdsH9Ipht0UE9AdkAPgEs67z48Gjb6Ss64P08ehqVSFv5wBPvlcaaLZdqg2d1vop82ZBbZOjqzqyqnPvF91LkvW8yY2LIKFttR/bRAftjbnSFb+in3GhnGqRZQJM6xq8lBUNsgVfuZjgK6D6HK5lbeZeKN7FkZa37QXPfcuUfK4lfKD0WWVo/pl4k/xojl9WEzxNwCkqQGPf5av91BKddpQ4VBl6noi0MwLOgPgwmvrexvTyXJ00zi4R1HkEA4wCrtrv8pl9kuBP3STg2k7RstR90d447cpv7sfxlG2vYHjMjDeyT5t+kjiGb4epfF1X2VLsOrClLzsf32iZegvXQbHr0QrbDZ12CviTwJbHwNSXHByXjwWdPhOcB6cmlfybp8IGb7dr+8OZMriP2xTM/aSB4bFXhl/ZrmHbl3jt2mrX9RMYxvbwCDy22sHOJsU3tOYeDf3EDx/xH5W5z03hsM/Uadv4E6TwDWz4Is8m/dRvVio7/Qrc7jNQM0DX1UrRX3cAdRaXgLiVq5qFDl3ZvmmqW2UIwGtbNG4n/dp0Ro7Ga5poWRWhBYYXQIsMKUzbFOTKHoBee/UBAc4rU1PfNlpjQv4JMO0rjT8gwIDhi97oqWzS1hZkxqdsIfBFNvfaqSebQKbe6tYqT75e2l3pZ2vZ+15CpU017FmsmZN6hJAf5mDykvZjWPjDoO9b8BFswH0JkTqGqidvSfqyguOaJu9aWq6AFufEb0dnVWyTB49fRw5GGh0Gf5fWTl35Vpv8M/O0IXt2VC/Rc5IA1te2y/AdW86MWjRX4MTKHofRZRJZ4A1uyV1lPYOWmEUWz8id/+GOHCMT3Zve2KPxJ7CMzOomTZ12M6inDySrwMdBO7KxkTbNd+eE29Ryznd59Uppgg06Xh6VCm8ju7ZkLxlyP2B1Ma9XKB/+jU/H1nN7PzbpNm23bTvlUz90+URTWPs8fy0Hv2r67CSN7UbOPRqrvwDXyWurzdirebRs7TOCuKDjJ9PQ39lzYGgUTXUp28owurkf/aZN893xdxV8nE+BrR0EIDrKw1U+90NbORha6oF8sPb4oyXN+4auAmz3xdgi/OmMSBuQ8XTG+hecLnuUKQUAoRpcJ+0AM/hglJJ27XYdOGVbx+wBoU0MmOQKHu+kUXp4uCob2lP3OK9pByZPZjA4w38rt+1fl8ElgzptzEZ9qG7wNU5qC38n18gwKf8Vno7pzsEFr98/9fYjuT1nDu01j9fjTukKX38oVzYJKOMHvsQR3rauZNyABwfobGloLxX99M9W1kkt8+RzqfLuT3q7Dk94dBkY+gCP8aspA5NvXVf8pBlEYNoB+R6M/bGYaT8TO2j8lKe5+l2bPq/qAZW2wZo8XjOYG5puQ0+Wk6e3YDD96Cm3dtPedWDHf1Z8bI9HB0rJ551XNQqfLGzqqu2UAVc8RiewxZl27iWrn+lvSZl2o/e03cLw2uJMGkBr9BzeAI68pF6S7/7UR7FRncetC5lPLn6im7rxOkBXWkFoRcZYzcS1lRy8Geyd3zk1nLmfQIQpUD8GkdBCrgfko4p0TRtmvjJE0t4V7vAcPLC9bx6jT8sx9WNIP1NH565zZtLyyIzTdPuRqwPfALsAuuq4pmXpbNbpjugBHRoGKwYPI3fw2bdt27QLpWRGcfiNU/WAIac09d51Kmzl8JOKR9rNh/HhozH6N4+m5csV53cC2ISjjrMX3eBt83C27wKqk/yknHsQ8slXtqDlbd0k+FM2NNzLk2NgZB7dyTXbjW09GDng+VEbID/9rG6uUk9Kgli/LsNV8Wn+oZk+QrrqVrnl577kDZ4+rEVB/g6EZvt89yF50UJz9Bv+7tGBM/TBlp/UsrYNffQopfXU1WoQlA8Foe/RaBm7rnWe/rT22fLb4imnw11fJ506Mjd/Z6bRM3qt6FUOpv30D5grGL2BNqMzGLy5d1VmBeZqXB1eg2a/HO91IXJbca/j8uLlyw+HsA6DHHWKIHicSRNuxx+YfBmojN3GGWG7bXfEtJefNqAcoAy0q5+8hMaUo/t4nfIdr4apn44YOYcWGBwwxpa8BGg1ykE7QE2nzBWd3UAbGlsZdnzwmJlsbT8BLTx2qze2mO1b69Rtd7PnTAgri4DMTk/Q7R8FWLQZOcHIunPo/bVtE5yUobfFB+6nzaVLl5bTp08/OqMnBaPu4TZ+3X4fwHMOv1tCusx15EMD7aEnAZbY2aXxJHll7O0bEoDynZ4tUON1wOn2PduHyp4tTWBpkfpHbYH+BMYiN/1K9voX6VLU/GbisYJovBZh98R2/M6EN7wHhi+8fidxJrBH5WibpT5VrVvbDK5r69i29NI+ewxM/V4+/XHrjhV62wjtfh8vMoSHgNa67dpsaWwBH3qq38K2/QAc+ivXTqLvwfIPr4T0L44RSdMKrIKaL1bsz1KBFraMEYJjdOWPMxzDD6inpKu2Y8RpRwdl02bKpx2ISNWG8I3bxiHo0JsEtnn1Q/Nx2DnlbiYcOcFcleGNrw/B7tHW6xy17rsMVKBbcYD2W7pzj++sxAyWrlzvfb8Kz/f/2nb0n7bKpK2Oj19Zb4JcB97HIfxCA/60mb6YKzv5PU1X/ODhCdwPHqc0eG7cuLGcOHGiynZyBHcT4MG2Dow+Iwt9H8fZC/grqNdmQJ5kW1oDj+gV+ekgLw2NnS3JMGdW6xmWp8srvf+qQAasEHRf33a7aRvr1f+aKVJu4G3lHTla5g52E1hBt+ntMRltR6Pxit/16txPG/7bu6u539WNb1mh9y6jbahe+R6vbGHr64CSbxg59VW2iSt9tHe2/F4YmlsZwOTRhzMwsky+9dTX+nntPx97Smm47+Hvu3Dxcn2NTyEwfUJdZQPKJIymgTziUwcYF7OJ0oVfAoTiio/u8Jl2cy1BkrLwTtnO2MNHvmcF910Gpg5oD5RN/QCcoh96w2sArvuSOXm82cHv/w3/+grusAnlblRXRl7vqnhkCX23AJlVllXM3LfzoAfqDFJ6DMik7Syv3fcj553TKJ/0ODxeJjCIxwNotK47R+8mkJqm/gKucHpZ30oLZvKu018NaV991TB6PC6P+22/7No3kLf7ekfDdaDyqyz4b+Udveoaumhb9Wkir1yCP+eZ3XY9mM51oA/PsxJZg/PIQmZtSq8SZd59axnnyweP+tbUtO0zpl1/Ne6qRwC9zu7Kt/qCvk/bGgddhg6d2Gr0rm+dWO2pfmvfyfdH59qmysC2n3Gpk5NcWrY+48KDvfo4pMeM61aPLYyNmsZuDA7eti0YuwD5TsFd7Qu/P7/Z5RY5Vd4d+CgBhCWNph5MubJhrp0Altrgw11nHZWFT1CBjTJJwa/zm6reObkiysEZPsO/76vJ98gJlGk7ddvyvbrVcI+2Gd6PJvAIjfnb1Ne1VmTBUyQfFl3dert2R/Wgmo8sVRrcJlc3W/rOs/qLJGOD1Q7VialvO+30Va7K6htXbbusnUTieAPajdMPKJuHDUO3BnXyHFueDBPAAPqDA9pmOx0G3D+eBqpJYHRqvZr+Bu2x+pXOWgcepdk6Sx0MJ/VAoMNMCtPOSkO+27gP/fJFNm/+xXPF1xaUf6793f7fcC8rVrbpPmDLnc22fJvfLr8F98MXTB6/OSPSwlXf7c5hd3Sm7UC3M0bXF1c39e4l9fTi063no76E+p4sK6/6f73fpqEnNa1uO34zZVsY3GmXf3vlu1cu8Gp7uu67eOlaadLI3UIDgGGVpYN0lPthMIqUIShQBtoxr95P26HrEbjVmbpRQn6u3eZRA00QKx7fB6a85VyVyrUoESsXQaBuV1z0egi3k7tyAh3sfR+yVW2IoMuh60XWjXzk4qjKOmA1PhbK5sXWbRv5pod+d4ZUjUq0lm/k7qejO/tsbeB+6DUdA+VuqAavEPDUJxkwbopfUu7QIfvQfRSUzay7c0JXMH2/teWUSdt+/a+G0Kg24bjSctVekCmdUll81/LhMT6Ew/TVlifd0ABt7+haVtCerfjUyi82mpc6p/1chzaoFXmugydpL5EVrrO4qoudw65gi9uwG7Sjk/ZDq7aNa8AFFUwC42twU1mpzsqqX1Je7aKPVWf4l18EP42qvXzxcLPS3vFcV5UrTLkiT0jxnZ0Wuv2ybPQKbsmTjLGNTuuCxi54sYsyefVVFnw8BmfejChyuZ8n8Ii3PaKXiQWt0mJsxP5NIzp2ZoLQ94dHyxGZICN5WtYO0nhjiM73NZV12SowSVkZaVVwYJsHj99vQd3Uh2pdU/BImz2c/hcY3gZLyzA4xBWjJohJ1WKV17U6sihNm9Wwq3GVbXVqGjtaoEuqtP9SJ/hqQx4w7QemznXyxg9e3u5unv1kq9qSxaBd20zfVd0K7nug71bB43iPJ7BtCx6/B4/jT8pd2Qn94TH5AXgGyF5+9HVNKp038gFl8vDYQHHdFz5a+DcdYIBXD6K7SQNDN4XfgyMNb/YS7ATQ+k6ukJj6bt7yd74ue7pu6agbPafe/ZRJoAJY8ajb7tsEmwrgylOPMwqPTOQrjaFD7unrx0FRT9JdtydXKiqw52pVh6a830Tt9/t2/t682o6tX/fLVp9tMg7VVdv8Da0Kyt8H1KFXgf7ylRvNNTDMBppoiPw+KzLXAeUjkLSte5zu1A+dqRua0xbNoQsep7tt13lBQOc1v628gyvvq4DBtBse7ht6laZs6rcdPnKCwZm2yuEPDB5g8KlTXiltOd/AlI9s8qGea9XWtZr4b6D4302H9+zqkbSvcTF71vekc8gMYMEOkGEcak+OZrDHc/TZ6qbdts69NLJM27nf0nwElCcN7ra9pFxLA3JkVS4Phu60H3nArMba1kUl9dN+9+Ss5W6es5oCxXulCwftva9iWkE9fwDD31fn7IvP2MJ30OxAoQ4fcvQ5W8uEBr0APHRGNjAyTB6QR652N5v2yne8Wl/1k0bGsZ+88rHV0AHD00W+eK40XOG6Nq1H+84RxNTZuhd+glMylR/5Bl9Z4/PR0qzr8idIDi+LiRCqNv7gNZ21DK3d1rKNBSaPce5YqsrGGGiMIAPyTbzIrUDQuXZ9LxkHf+hUUa67DlU/9CfvtmUCjQeUjayCGMcrSVI/nTe46PgIjbtpB2fo7njtBqz8BDK4BsnWkbfp8fZTBnSMDh4ovEiyqr8H2zb0HDnw3tKVqrODc/Pm9eX4sZNVd/jI4fpyvbJIBlYf1KY9Xmm/dVyw49W86TZOhN6W/8gmbeWUB4MDBu9xqL5JGhpbOjMYrCQMWPTI4ioNTLvhNTA04XZAQbvrWo+2YTCrrGjkfvi7jn2ahldxPKVrugPwtrjFJ77H3vCQy11tkyqX+7t+zGAFtBuvfUreiqZWdeHHDsq39YCUs5WbfhmA02129LdpfFa7wZWXhtcW6ngiZWQaPbVTJs0529zLW5mhNb/3Gezq6wF4aEy+04wl+kTW/G1pm4/qc7VSURufVNY2qK0lhL1Gq0JT1gRnRqMoRYaYpz8989nHIqo9aAFdpWH4qOF7ezHK7NLWqK4MoiwiBPw3hhg+jduKWZHoqFYU7PBSgkjJQ16DtWew1rHvR86hXR2CbjqzDbjSCQzOpK39gPtJQ+fxtMcf3/AnQ0ikTXVQ5Yc+fKCMfq5KyCbA1iybQryOxJncl50zwGYwjjxDa2Bk3OqxTWA7yKWB0WXSFrbtt7DFk4czqwTgnr2Hl/yW/uN8wPBSZyCCLb7UOI+WK8NDfvhNWpEKp7M9NqbNXlv8tC/ivSqsBwZpE46xbexb505Fpf7kfcTm3v3+wkvBjI3RxGd4Tf8O35FzeE9yP+NFXgJju63cA4On/r8q7zr4a7bojM+YpL2OM996W3j5w1Ma2NJy3em2BstV1h20HUA/tBqd21+KvxXZMBmBtkwq1TdhtDL9ZGZdCeQeeIQ9kRENdVtDgaE7CQzO3M+TnQFtRqZpP8oODL3poLi+wqpzD5oPvMbvnxnb8RpdpDFQf7Xvji7ourWDQmfKR4Ypn7KhNzB4W0iLPsjsmw442zYl904+diYXOns64yMgxzRlr7SvJ8Ou1Ey91XnUekQf+UnabfkODtuM3PDgDO60HZ1GFm0Gx/1W58kTSx6O6/CTr/5IXnL/OI+Rc9q4Dp9JjderBjYjD4ps1+1X/OScJSqzCurAv7MDsDqcSWB4jo+jW3ZYJ3xlJQucDE5f5zRtyuPIVK+CtMwSvmj3d+z3WdfIULRSN7YmixWisi3AU98r/l1/AXkJzfF1MLJOH7uX5AUWNlI/+K67un4YMHIqH0APqIu3Vd3QH3pkG1+enRhS1abKd+O8fDs2A9red4wSPO1rkkb3kwtX9iQYRmCu4ZNAFidYBR0hXAdHu4ESZK1/HBT1E4pHO2FgawwwNJRPfjpnQLl65cU3tCm+hcdlQcFAL2OkzXRMv/N2vxzKL8KgO7TRGD0fpwfgTf02D0ZGaQtVxokMLlvAdMrwaXxYkXbfzt5kGVrjgMSxpe7H5ekr+bJEinKVd9e/1ty21G4AzZF3dAXDZ+TZ2mFk2eJt8xPIpu3UDcwb94/XS8qSqS3UlIORG9+ReSsPUC/fiT5s1IEMmf4WltE1BUEaX5gBOLQAn/BRKI3VwxNo8HcvX/6DT/qqZEk7NAWoDqCpwWp/FgSp7wHoauJpWdwHY/3mmS4DLXfzLvsnjydwLz/15Ibfeu/8BIxNxtfxGD5wivbavun1/ZbG4PdncvfV9jGXR9rDGTuiRW+2gDM8t7JJu0DWfVbfYcbvi23+i70ervJIxgPoiaNXZRXI9hACIyzAsGb/rMgYHA6GAwRuw+3aD2zpALSA8qEztKbtljbYlk/7x/kMLfV+IHRflDZgt7Tkp53rg7UNI6Sk2qouXRktTffv6/eM4Lif9o/qsSvfsNsDdY/oW53SdehU2To7s+MWF/Q1qQJZFVW7cWr1e21Tn4Vb0aiblFt5OuwX3ARsY6Z1bWJzDjNlU15yrWnqWpZd/811YOQan1A/vjFtweRZUR7elLkObfJa0Qx/tOS3MO3Ujyx77VPH0fuhTdPQvwboyD6BzOp8gkMNdLRWWfDt8zr69WsQo9fI5lr2X1fOeDf/HS+S+kryFGRg98oKTtWv9N2bRHPZgy09CaEaWS1i6huH3K7Nr5oW/7mSefISfV2L5lpeuibt8aqQvLPzXPVxn71WaZVpj7f29+JX4GBWh7P70VYdHPnRq6FjRapavtixx+HoHLuUXr16nEDWE8Kq8xz2uwGj3N49YrUia4NNOUC0BdN+lG7jjuHcN7RQaGzB/ZThDXYKNuBRCiZt8cHgupaSMYIVmfutY+mUbpdrZKunKYFeCXWnlDPlz1vZ/avQHLYN32k6nh3Q60A3UPwDvdWWa33hyWs72BU0cxV44dS5ioTPXrvGDeUkA6Nl6C14y7/XNpStNmoLlNt6DSB5r8bQo2yXtm3jpt0D29Oh3YAbmDx8enW7ebeocbf45EGnnWs3uQ2OC5u4I1dt7dmj/Gfnb21f/dIN8FVW8q/03Bu43T+ti2ZoSORVBsrm8YcK5sFBB4581ScN7QpooalN02j79YfT+xyn6W0HYfs6dnD2oBRd64JPnv41pvblLluRoBfNHl9ID324I3PhuI9sI8fUodPHPqDrKhc8uowcQ0++6KW/5htX/fI9Wvyi6vgJGlUb2OhccWGlU0iBGku5rwVF7murnCsZ8CSDtNUN9PjoMdVjLOUhYDzWO2Wxq5VoyVb+1TSD0fy19vrFMGrFWok2zioEXKNjBUvBNgynaUcbgjsYobpu+1KpsqK7Kjd8JXzHicDIBdSDud+CurucO1U+YCoY3L59M4qvb1jXxzbMulmKHj4SfDSaHp5oIqsTW65+fAyG78CW/9ZO+Ej9/fjjBuMw9As+AUHyRXZ/nHLtUNAH/WkTssPHTnmcd2QpnDU17LYNgFyVilbL2NuspqEdPck7YCDoDzB4cLY8S/A1v+UPb3BnuwPGtkDZ5Pe+EbX+6zIwNLUjG5pAXnvyKevzrN32VQJwtnhb3o/D8OLDgzvy4jf1M8DmkxkmKtC/SAVHwPItIPTd6TK0dmkzpjayucjPqwojq+sk+lR55NBq2k8aPOD+96uffH+m89HybYr0yz3yDCgL3sgx/UHH8Rk8+VBv+XqCGnqzzW7a378/trYH6LVPx6fSrJ4A1yKFbmi0b1Q7gUyDIYzQMFReEXFlPsGsI7+8Tt45/qPQBlKs+ZwFdFnjuuKzVU5+Wy8RdAvbejDtS15GSPDylTxWZLcSzBjx0EFPUjqQ+VWiGdyg+TSdlVTuH5VrYMoAft2my8ipbHsdaB7fq5+mnL8HQOMU3Y3KHgYMvS0d0Dzk9dc2KO0GUUO3k4ByNMdpQOM2/uCODkPnkVVHYHhsafOfCarjSxJ+cAxoeTBttrZqfNfGE2jcj7zTxgri+wGc2Spubda8tzZpQA7tbd2juPg1b/doskPL1TjGAXnpqy160weg8XY6qm/bNH+Avq9A2sqC1pYmalzFPdjiSfItX9tXWzB2G9z6JEjyU17nTCstKZTrfUt1oMv6OrQBXmPjkdtVGXAvzx9chw7Y0pafK1zXHU1bS7IKvqF1v19T0S8TzPZdunw9+DsDgLlHxBLSi35dMcq0cZIrwluCO4Dbwsj3WcXaY4EeuI3TdHRu02mFYKWmWa51LdeAe3TGQUppPNcPmFLYt2bWoeRipihOUSMOtOoKRq6xQdObDm26W5jyR/V5VL/pTLjSlgeYe/r67b/Cyz1713eud23PQqvcw0MaOtNnMJQP3135Vs5d26E1AQfQe+hW3ycNLoDPmbYw9dMOwJvzN7YfOgaNfA/gXnHNQJoXKHews+XIPDK5R3sG+ODMFc0JZNN2S3toKBOAxhZg+IzODexKztZjaG3x2na71cnQG+g23XZ4uD7OVyCbPFCvj9ixdCJDyseWYGuHLc2RbfCmTttZ+aOtHg34ygovXPxu5ZbuXl3KpNF1S38Lw98VzrZ+6A4MjaG9Tfkv29SqDkT+jG+80dMv2u4vRNW5KpD2CKww95PI00KNUo8q2nVbGm08K6SInHrl6MDBT7kyeQpNXTvP3LPL0Bg6095S2Swzy38y1NPANOrZRtsoXB3WdNo5u1PVoSGhve3U6RDQujVs86BxH01jg6H1ONhpphPWp5fRiYzkp5fVjw4eMwba3puCFaZ86h6/37IeOUamxxPYtZuy3eByzybj/AODq+0EqCn7fm1c9U33z47vpBlk6lx7ADYd9eDxdkNzHH3Lb9q4diDo1SW8bVL/eJm+HJrTZvg0/RkL39tWGt4Dyh4HGMrRczUZsMHcm8y3MLiT36ax18jjih7op42NRweTyNDZwjxtnDR9MfSG/rbeVT0YvElge79NAD45Rl+2JV+X8ZPD4WlcoGtotD+CfR99fPHhNK6CVQiAQX0gdRWoBxRF2iGjR4GmHQzWNun0x5WWkIYD3KMxeAPFJzB1Ta9lk5+OnXvGdN/tgmtmrMC3b7lz59ZyIJtr9XwWirMMwaywU7BN5J6ZtR8JF5s9aJxHB5H8Vk/XpjPy7Yxd8q3th0buIlPPWBP4BOT6ArnVpr4bbWsPSQe7V84m/YPFzXMry9gXfh/st70k5b5TzNVLjN1mp9/j14YdXSCvfugp3/J0BXDwnvs5UB57bPF2/HaDR9nwnDZ0B9NmS2tw4Uw9UD55oJ7OYPgAtEDTq2xB5/3XfaN++kb70QMMPWkG5ASjwRt56pp7afSY8i1NTztD9XvKt3zYeVbE7geUg+8nr/sBdOqsa3PfZW0TdLb3Q2d8a+6l4TNX9cNr/GHKB29g+NYCJPfqWagDcvolhYq0Sft26kkD3QixujwGOqiJDPFhKAG0lGHSSnMo2wl4hN/lDeceQF2+yzt8Nhjcj/MbuA4BGRP/xlfuV4vmIJYczlC2nbarw3P4atcpXVxlXdcGBq70QWtg6v6/AxtwoN3A29JDBsdD6qLQ3Tu3lzu3b8U2CTq+06qcY8dryxcN9+OsQ3eubffu13sJdnM//SIJYL2tK/Zl48dhyzN3j7SXBuS3PLVzP/gD+muL03bY8oAj6e+2Xzlz7CDo91dSP7oaAHMF6EkGy6TvJx/Ytpt6dVu8waW//KbJI23mftKAPJ8dO+zoNWjPDo/z21776XrbdMrkp438BJOhpez78VQHpt51Wx/pq2wLaIPpr6G75e/6eALqpg++H6jjo2ArE9jRabvzdz47v4Re/vv4e2Qaj2DFVPm6UohuRWxeL+CQ7iNGLv2EwQrErHEoQeQRAz3cBQHQ7XdGkLTfyjEwZQD+9es3qv7YsaN7xm2c0ImQcd8qI9ftrMrgOuzvJ5GZEUqV5rmlveU5OgI4vVrazVzk2OonbfP5l3sD3ayzk28LaOwX/HVw2hqgXgZ0VXf3zp1cDyxHj/sMZQszMuINh1N1WdNuPjv5Ri5bbg4AfxxmZB2aaIwOYPK7+oYOLDtHLz2SwJS5KtvSGnmUQ1PmftLYs/HZ7lE5t33d+HVbMLSa9k6HgaG7xQEjy45myzhp8MD3ozv322I0ANoD07b8L/VTN7jq+IBPGegjoM2026MVu3i/DijTflZhgzft5OcewIWnbMdDahlWtED6Snlyo9/Q2NJTN7ykwQXyIw/Ad/QevJF55EJjfBRs6SnB1Ue4ZsejjdKieeHi1dpabgGBEU6d1y/ki1Kc3TbGwDLI3PvmBYGsBuH6ZvJ2lQBS5W7vfhQY3nt4KasHDMoIuLZRXXVJVRmory/JfRkxshSJMPJCrMFKLgfne7+UUwf+00lNF/+qS9vRufWe1duug1qOTmCP96bsUTAoutO3dCov4z407q9L5bv3brdOJfOB5dat28vRo1kxHT5ecmv/+Kw1OP1NpDv5yk4r0LHLdls77SUTD16Nr077QvkemQEn2k44w8f90ATKOSTers2rnbX7fCfjTr7u36bdgX3ogeFbM3DkeHAv/FLeKI2HV02m6wOqkWvAfe8OqmXwup/xHTmA67bt5CX5kRM/ecFg22Z7lcjeftZnX674jc6gJrPkDx7KYOZ/EcWKfGiULOFTX1MNN3XG2dAfezev3WqyJkHyrfyUlblcV2i8tS+TBFR3aAzAKZlLjrYLKP3DY74XDcAdfFeywpt7oExemw5K3X8SUD70ymPQ5Dd1vh3popP68uv5Gp/G99/OwO7LMQwukaiqE8jS+RVsku9gNgQhKMe2aXE1Y9kPi5TCaztpFBuB5+t3QG+n4KG16eyOiMHbdUJ3djpOR1Zxv2dEBh3dNJsnse6ko9Ore05Ahq0ckkA2spQeyQ8uY9JrZCm663Xw+l5+10kdmNsynA14s7/OPVJxK1tKee+aOfi3mvROGlnoV32xPoLGw+x09erVGtinTp1u2cpeO7nxMcjo2jYl005X9wZz981qI6V79a3XlMPvvhhNgHp94/zizh7+2FXSZuzQ901fOwmrfi9r5Vd/OLT94Ld+LRtbyA9ddU1Pq6ahj7egHt4MFG37bLHbqAODN/m5Tn9PHRh+3abzA9MW9AqzbdR9OGNn9z4aXbUh3/Z1pdZVX/YW25YK0Hvqmn/7V/XOxg8elUNd12s3bV2N6coHr/t412BwB+D5q/a5rz4onOmHtnPHBNC0ATtV+7p3rdJcd5MfaB9pOca07u/Ex5yFezeVnPfY8/KVm0VmmMx1BEd064RdjnAMUQKlzF/2qvDwq1cbUo6BdhVMgqt+6IMxzCgUVeq+OiR1yudatIPOmWYQAJfm6zuQMuhLuY7YLWunLfiJMGUTyMAYD12pnUyd+9YTFF7dR5dsXYf+VlbQdCLD/hn4Y7vGmVk53oNF51f9Dx3q7Z+21aYW1qNL41p1jC3kPYkapx7dycr+7uUfd6BZIYBuwwZ9v9Wj+e5khzv1QH5402ucT7kgi7c20haGXtkys6zH6lOWaab6tOt3MljxeyWF73Fk7dhKX46P4ge3BtIanPMv/FtO9Monc219O9huYY9f0cS/23ebhsmj2Wd3Lcvct75tz6bVNtBuy8+ENPx8MqWkWu8tGnqcDV8BJ5fcF35g9B1YXapAeQWo8B2aYNtmqxNwr46EdKp88JVPUhZtSj1+U2/c85/Yu2EmsNGl6daYWHcppKz3VLPl6/jRE9IEeLhtQ/ZqunyEjUv+sLPNLhkvXrr+qBYBFRB1NiDAOOEo38KNgZP3t5aBMZ525VBr2cDgtaO4p3rXT93jgJftBoeiHL5IouF6sJ5I6qCd42tDly0Ul7V+YIujTVcpaxrozyxWnRUe/epG0+g2uyDSZXqR7YKXP/9ahw4uPovmY2P97Z49E/VsjVfzu3X7xnLk8LFQa5oj5/SH++E5yf1W7ykH6qatfgHq6KfN3HdZ9/vcb8uG/pQB5ZysA1OX8SF84E07yT3osnVCSOBWh4bgnTl3jw5oXq6dfGqDbeFsdR2obSNvD0y5K/vvdKdD8ykZNnigfavtBeCNTIOP97TvYEenrhfQXNXT9XGY8mnPFu7RlGrsrO2aL7lah8HRbkDeDqowk3+8bu63eXSb9g7UWGHhPbhbWUHuIBW2spJlDWAmf7jswca9wmzbuBa9tNeuJ6ydT6O3ilblnd/x3NmDv62vWwlkjys1wk9ng2k8uO6LwHo/ioBx5F1kZdgJU6ANtw1IIfEIxgA8gDanJbiZDZAPD45//x6ZGTG0wrZmMkQDc90D92vZ0Iezk79t0EC3XT0eXUbHwWn7TIBqubrjpMdtB8/VIH8Q2eFPOeDMAhvwesThwz6V0DQl8g0Nbd3Lg9Fn6idNu20CQ1PqPm05ARxlWzpbXcDcg8Ed5xqerlsagwtalnUySyAjd5Wl2qqsVja5N/PmElqhQV587t9JWW+bh8/wRL/4rkcE+LofcI+XrWWvuNseYGjBaZ125UA5nxt+7vkFv6yD+NwrH77VPP/NqkL59LV60PLi1/2m/fTt8FLnST9eY2tp+nrkSU3RlB/6e7Ks9wPuRy+wrZ+fDwTTHl+pwMpqDWQjg8XEjBFlUFuuHjOhlHp85NoPI/mePUYWtBqv+wxPdenZurb+G/+8cPHaI4Fs8iMsY4IhtMUbglPexm5FDcSmYznPuIRsQaVWcjfoi8ZKB7gHcJTBq4Dlyd4ayDiwAY5WOX7ymjsMRFOboTfgbr79YgvwpJEFtOEHVz3H6E4Cs0RWP3YYeQdCbo8e2oBNKh+0h/eyzalZO8Enjtp02AXulu9OtqEHhpfrts4VPnpA/nEcoGxHA31tuw0Y3MHTB9NnaG/1nQFHbltM+emD4Tu4A01/5eeB0TogbFM2YhRs2zfvPme0fR05Bqeu4T9nqWRp2TrI7+Si227CHb/c4is3ELWRp9vgKAMGY7jstZ/ymay13++dxlV+dKTBRXP6fHRMdd2PLTtgT3n3ifaTHyiWuddmbAFPfkd7y6fzc196p2y2owDOAFp1vway9ps1+McG3aZtS7ymPTKUaFWWkiaYPpqz39wkBV+ATPZxvsb2etc0Ul8+M4EMKJwO1mgMMUYAnHXyyhuaWRkggI66DjStJONKBon7EUCCJ6XRHk8w9OEq70NRbau48GaQtwHDn/6rst3xjdy4rfjeC76Buh+CgXFARlZeAwr1lZd32NQOLdexzyT3k8aeYGwxUO1zi7YgjKfByaHV7XB3tMGUb+97xmu79/2uL+C1XXdlc536aTOBCqC1pTPXptV6Dg0wZcRyBdMHW1qTn3JO7t4X5oHSK87N9uqbFj5dpx2/oTPUwoeRcnlJfWryrwPSXr/utZ0ybXdyAfXqRs7m3bTV7cobmueBpX/oOjbJ/w7k4cFX3yvL3djRXn7GE/pb+cH2Hi3XkUseDfThjTzy/TGn1ts9GJoDUw62fKa8fHK9x89VGprKmG7/QffVpGTbTT4jz+jTNJpPX8v5C2fHA8hvdQTJta57Acy1qprupcu7Hx+ZxgMEcz+dMYZj/GEKZvU1ncJ5L1++XHVnz55d7ty+vRw4dCQdyYm2zt/fU265fOLE8f7Wis00TJ7h2Yp26pVXG6gCIHjYBk0R3y3YGn3wizekwOgw8uz0Df56XtM0IouyatdpaA8NcrSMfT82G0BbGRhZKqWjMTAogfYHD/W3lXZn4TWDMCk8QG2vknYsWpaRQbuRBbjnXC4d/Ns+AN4WVzn+5B2bgKG/ha0ddvndQJ86MGWP22YCma97bvkycNk7dUOzn9jRa0eTbGDut3KC6vd64tu2Blsc7fuJbZePXJOmv4K9XhvUDY893pGzDrsDU4//6AxsDfFUPv2EhxVly/K9xwTKtvaSV8bfZhzu5FxtvPoLUL+lOQBv5JDfyokeP5vV48DgTDuBqD+H3fpWPX8uaNwUp5wPtf5gj9UayMDYY/ISmZtm02mIXeNfXY9W837kqWUJt8IQ2RoVbIOY6ygHDe7g+xZJ6fTpMzF8nJFi6Whttrxc0fTU7dD6OHVLfzqyyylgNt2dF9VKBn4ZUEp+E+nJM9fJ14OIwmiYcrwAfnyhAwmZ6Z2yCgDoNF9AdjC2QkdqoE/z7oArv7MBOJB7S1V/PVOlLLNcB7Lcp6Pq13ein/uxA5ptB4ZHa0dzS79okNlfHWpXcQFeZGydMtv7rpQAHv3iYcsKhia8KQPT/8omP7JMGXpbvC2w9QSyWbFIApnzpr370HAFu9VG+0rbpPmxM7zeqlnl7nRQPvLUu2iFZwXa+eHRtHdyzusS4x+jzxZn+E+CD/jH0NRe2ynj83DJrF5fjAxgaLGngKv8zp3bdZ3tNHBtvO6PcG8fXxP8obmFaUeu5t8wgUyLbdvRWbuSM763L2N2K3c0Ldxg9/81PtuGfLVWphnDRfP3CWTDY/gq9p5a3xu/jbu3sgvUimzXoAmAKRtwL00nwB3GiLcz9mPnAQYB8B88TFReB//A0GheoV+O3KuFrWLoo90H/QyyW5FVO/kyHLl6pgBodMRuGaTiqTJNpz0YWXRWPUoOubbF2iaG1OEdiLpcZ6mrAbO2nzT84PS1HQH0GV/zEsjqA+Oh19XdgemJolOQ1eaO3upoqdO+ykrf7jfQzVoOAMXHwwTDoSO1PGi2vLUlzy36AtnRo0erv9EZnjPoGn/HAyhjs/GBqe+y7vvBZ+NIUXRb7/DNtlp/oR8OFYy6Dzv49CDo9i07+kNzfHcGS9uHXRVHtKabNLprV6vvBPjRZ3CGr7L2+dYPKBt9QOt9b0/ebf+gb8fioUI/tOkVP4JWPORkU37dPFsW4F4eL3k0W86WTR4vIN91Bjr7tu0H73FAD0zd6CoNsF5D48DdyRE7JPVbAn0koT/lG/ra44VPTd+Suc9SvSrVNFv3HW/8uj/ZR7Ehl1zVotHgvmWur/FpXXaGGIJFYM0D9aMMwQFDaj+fqCdgg3Zw50zBEj5OESXqpc90mLb9qzIhEKsQtnnojF59ddBomdBZ6gsS23jTSS1zsSvzzZK4nD5Zd3BGdhR1QBtkhzsBqnV+1LCd75VV69iDoGpXfjtZmld3YnHfqx+dDLbBGcjdyif5FFd+5WvrUvQj/4pS953x31romn/wZVqvJLNgSqwqx/laVoMlZWj7S1nZObAdJFNuUE3gBnNtXSYwzfnTjp4+XQWt+4c+Z5u/svNaU/2eumqfvvFyrRUTNflLfSll6HU/AfbsQdV9stLOlY+lJn4kweyA0D4DF0dtO48G0KeN0/fowRtdxuZw8NafdL4fmRxEZwTUhN06uLKDfvMxOW/st+34Nyi7qadX8RjdGtAZG5Ol7bqDGX8N3QcjIyjJ1/ZK516+faTLK0+GkqPLeqQoq/+rfgs9AbT9tKvxXPI1f2Xk7/oOysCCpPozfaxobGhM1BPklVfLzVbdx92ezbvOBCEOsUsC2dWSrpEmNRSdFbbGMfO4L6VXpI62bZgtYCLtFGpnldwfPtxnXIQLlZRwhKY5H1EZ1sVvX28DpK2RSo7gobAuyFLW110Eb3nqB1nLiLtUtJUnX7KlbUrqWk9QVtBR40yMv4W9tpX3f5y21FwFCVj14NOBTIn/dvTBVp61oLFc1zSA38gNpo376Q9F9ZVA4a1MUg+3A2uh7dEeGpxkaEsD9B+cptE6T16wb5yxhfYrk0B9DKvk5gdtD0k/KSsZw07Q9pGdwSFCy940BR10RqeiHTxQPNFbMoEW/bTNwGs8urQ+8KYtGHtuy8DwHFnlgbw2ma7TBq15wJX68KwnonC1QTcDX1ttQKT03woa7OgPXgerzjftXb00Mm2h6nJVqm6rz+BL+upxOpW0TJO5n3bw8p+blEDo1eu0Hz5DU920d69+xs2Ux+p77YFLj5O6rQmCD3hRXACEJ6E9vrjvwsXLe1tL0bUj7MCehR8BDk6gEbIdcFXyMYAzDNGGpz2Qn3bqd8aewdGKq0fZ7Dq/Cj281KMBBs+YmbItqC+6RsnafmiNLuDx6+Bs8Rg0t4/A4zyjVXAin1XHWteDkj1G/sbRuXDQx2c6yKQB5kB4+E89cNVmwL2qRyeX4ITvFm8CFVoSGJojD9jy1H5rc9fpzwGyArrudEGjBy9ZclP1nTpYcb2Ww4DPAEuunR6v3YDq++nPnRzSTt/QyiD1UuGKUkEk/yehvLPD1iYAna2e2DbOrn8mAKhTfic7Dff92c3gYpp738iyNz5MJOhot9q0cZKKCt5dXmXwkscTyI9ME9zcD540MOVg+m/ut3hAOX2GDwi19Mfo3wle82o5S8/Yc9qpG/tM2tnwUfnALIiCUv3Oj6bNVma7OIFtHioOwBn69cWKu9TOJv/9YPDaMRtnCCO4Nd4IxEB9sNoMR1F1j4IB4QlmP60bWthID3yZWpwD+WaBvw71blm/4e1aBk4kG5z6o5OoXwYjp8qdvkNLmnbDZxI8suPRL3y2I20TcN2T3R+ye+U9qKVeWrcNWoa+SqMPObRp0i3flEvKpcZpvF16tL6387tBsA0+0y8TvCRnZNNXA+7VfT+Y8tHddfjtbKePmkadx9m67NPXkVUqmdGBv1sN/n6A5fB1bfodGOlXP15BJzYLWttJo/At/i3b2GPOuNqWHRwaXDtgs8tWrhHvgIC173DQMthMYPW0tAdekXkYRHTJkG53neONotHVhQ/IIW1h+LJrB/xH+2Tqhsb3g8F1pa+rtOWnvS1wyU+XmpA7xYow0mY3ieAJql359i4WsG/5X3SVwrnKiOgqAX0wdEbGgmThjr5bedGtfpbHTBoiY5i5DtG5Dr561xmU8nC29dI4lgG4rVfufgR0FtLODUfJXGUNCO2mk8jCAG2UuaqK5KGd4OYAMQv+uHcmR4O28ThRsAt/m2YADZ3Bn9R46HRwaQdsncdWLVswkq/75Kesr9pMvu05tNOVRdOs02cFLYv7/m76DtrjFGw1Ac+15e/ULMnFxk2nA2DDyEdujjCyS+OEs+KAM/cS6P4kc+syzqtMv06fD6DfssnvfKFT2pRsvdroH6npcvUtT0+c+IxMw6dpt6Orc69eHlR9UmpqIqyzwtBHVx+blOZXhAboid7oNbSB+1lBz1lN2eDg7o129y23+1V3PNd+qX9rv+jPtsnOnlvZlY+Oyse28iPn4zDt4c1AB8pb/g4AE5TB0ASuvfCom4yZ7oPcdFl7dqUtzarJdSu3vnbWyUfpCU2a/IyjwQeuUtFENmO/69UqwJNP9LWe6F68dGXva3wgSgi0YFLDMAGIjuLTNhh7ON2228Br2JVNGj7dOe1ggHCzirt7l7NqyFmy/K0AIzXvoQXK4ciBZ4q6NIBXdUbzK3JV0TIRd5yy77u8ZZLfya7ldHLRQjtXspB5K085tjOECtAN8zY6HbSD0/YUyHYDtemMjXcDacpaXlvU3cdz3I+scJT3LBj82Lg17zo8ODKYBzX6YQawes4O1EkDo9/Ob1pn7eHNwNdk6ibQ9oosOqz9SG/nYHB7UJM5bbMK6Amsdbh9+9YeP3Jpl6qSfWRVj3e36QFu0dCyGGz8Y5Wbb925u9xOOnTkaB3Eo7OloZ1rf0OGvmvbb6F4GVRZkTmLAzucnf+XftGX7vTUf9+PVvtW0xkZtoCecnJK6ocHULeVc+oGFyi7fft2BcLhQeeyS2CukTR5bXbt2sfATq6hu5V7ZIS/9e2G9oMBxY+26dXv9INUE8Eq19BxnfoKZDsGbWANpBnc4xR7RAOUGsKEnXIw9Dj2tFc97SWCShxR/QhFSfme/furasrZ74WfyLvKMjJ2m+ZZfHPrUHXKXaduT95Gq7rBGxhc5eQHbYt2Dqk7tNuRc+hOO0ne4bLBU0+zcg+2gQyeDkZqgsDoJClzL+3a7+w++W0dGP7jqHWvPLwHf/pGnv31hfbyQ1+9spENveEF5NUPD2naNt62vIobP0n1rMABH7KKxqvOA31GUhRaYeyGbq9EBa/1m1VWvuOnIyMcyX1/FRKmHdTw9SmNtFyOHj9efOGO/mgOncaf/HpNimZpEwrqa0KhB5m7H4rdjI3kD6ZgJ0/71PXr15cTJ06s7fjaZvD+/wCDO2MIzSmXHx/q8dQ2UTZ2njauk6YPUXI/ULzy59/gRuJdXZIyVyDPr1y3/MHgg5XdHtjySu0H6Y9MbH1OtusTMk4e1FPLJopxd9huubeL7tNwmM/+ug24FUzbvmcs1/6esN0AnQSaD4drh+gfByFg17vi3fyCf6Bnx5Fp8qBakHdtOvV4wdnDI1/yPVCGT9PZykb+aacMPVcDyCrB/Qzu4QEaF33OmoJ94yhVW/Xt4AKRwdc2UA6GXtNpHTgEwI/N1ZFPu6KB9oo/fTYDG9l6uJAJQR3odrs+GdnB4/lt/eSn3dxP2dAEa5MVWucJmP2h/m7fdobf/oYGelaRFDORzcMR7W0HO+D48slblef0DeMXu36V68P11Y8z+FYR4yS27sdqoODZbRtGnwf3Ie8mlNEPFE78dt9BE1YHCXqWPkWq9Qb7N0/4AFzJ143D6w+wd9+gK00fPg7qtngjt/zIKAF1kntt8GTHre+C0X/0fJD+eJwWUNaJLdsXR5apA1MO6KEcbyA/dOe8ecBYJ9/oZLEDlI09tgsuTRPILqePIyQh0qndyREqyCnKf80UgbAsQSJqC5jyiFOEkymhiqibZNBB29UvoNRssyo2H5CG7aMpDmYPHTxadWjUO0PFr8+F0O4B2zMfHG3JVkbIv3oY0KWFP7CHE6BD/4FpX2pWu1r9lbEVPuog8uokX8ED2GWeRG0EW2VeB3X0b4O3TXDvrdHQb3n3nAGBHgVt97VOgo+2q6/C9qvO5ZDrzCiPfh/WNl3y1txQfLeyrDbCs+RoUD518Ipm7jmS+5a5Bxw9yqFTPnXTtvu/+xtvSf/PaxPzu5Rt77U+bSsopa2HP2wjcHlNZ7al8IfHTp+2i/KRz7VoB5VNanUc/MIJ/sFD2Q1kpbYkGQIz2Ha0BZLQyMQVpL36Gi+IJh/kKvc0fY4QSo51G9n0Wt+HkZ+PTZ9Kw6/txoath3K6Pw4l2dp25Bw55n5oDt2mBfT/o74EXNsf2wZ1HJE2fbbctGvbnCz5keu22rW8aponnfFs+wHl7pU/6vfdf/qXjNs2A+q3xwcdfMdnmnbRP//xexVbNC9iEa6cun5yKUj+IlwpV/ep0rAaVBFyEayJouFrcmu53VSL8b79cxjaeARzBbaP9uxHjx6v9rUyi3G8LEvgic59HhRjV0Br5vWIfYXhjyr64zBFM+21Zcga1SkrEjFc/Xx/WsHTuNogUm2rqtrSt2lpSxezw6pf/sNzeLlyZluiuYeLdqfonxLQH8XpgdKBAW7LUW3Nevljp3aaDvCffHJ+eeKJM8vhzOhpXQPO07AanIF6MkYuelRBZsQ1GOHlWu9axQYTyErNlOO91Ud+IEUFU1b2WtvUVkD/JK/fUNSf9x705yi7X/avB809mJS5tl363aaHD01uPZDYRHAbXwCN04NAYp/x0dIpV+de+xMcDA59XP7AEvqOj0mxlc8Bh1TJQI+Sp57QNZ1qEtqxVpXRqfu/nUI7/QG0p2g9Lc1ffZty8lZr1eehN345+MrRk9hu7IougDs2QjsqVdleqv5T2AsEn1mWV4c+kcjZurUNFfnKnZbC/2i1PM1X8Oqgk5Juu+bbbuk3bJJah5axAXU0eW7TQltxMAuPTPrFtyILVB0vghnEPj9r33c/dtCuebRedcRg8iD3u++8jkUR4swQvPuiFiOdt29/GgeLkUoxhHPdMiHY3M8HfCVQAqFTndUGnXqd0Evy7swBONopq59GC1DYrNrlTcO1IKxCzSVlHbXHsMOz5Kg2qQvPOgBf60aeoed1BQMHDVflh7L077fi4Yfeus3VDveRKxxrUDXNDgZb+o2/c1RLaeXu8ZvyyQvgnI8TKrNSkf/wow+WF154oQb1kpkxhLNCy6wlSAliaTtBpRw9IIDImQBK1NyNXArYdwYaXlM3ZfmXNA7bM/jgSnB9EH4+KVD6JqBzuh7I3Zb85YhpQ7/Wuem0HVKfADUgkI08oOStJ9LsgRYb4qcPWkZ22R//Qj+X6sd6KfZQ7BU8oiB38NDRatcytO37wUAHNRzZr3RZ+cPd5a0a20d2dtr5g/4t3kWj+xXeFleCK7DC3bbf1keB6qcpk8Y/4Veb0GfLabsF/S8djj1ndQOFLPB3NsZ/e7/aJ307JMsydFIegFcybiCtisGOZvft+IGvaj9+/GTTXmH0H3lGN2NAshWtiaxO8Vq+fe+/++bDOUjzWbAGwgyR7iiKjhGGsGunVkIwMoC1I0xRKtx0mAGTVNuwtVybERT9ZOte+VYxZaDla9xpvwX31bbqOxC1fDs5m1/4RlaDoAb9imsFWDKVHv0UC4xM+FYAWHlZZTbQo2XuFVPzapjOM9BbHuA6NqwtU1mnKFd9yCfNoK6idGIPbLPQkSM+cOy3CdavSfYGOx1W2wz9wi/5o3e9q9V1zSb/JV8zeq71VDhF5OSwIx+xOA4da+JZ7bHjwVd2S/1qiy6dXNeZ3XVkISenZPcJUo276/v6ksKCLuvJru1X+hCNKsk7ngD8j52qP9PmUPVH6O3Rjp8VZk8QAoeXZunQMurn/nruaFE614o9ZJSNbIMLyDS+tq13P3WN2/K7r8lng9fAt9mi7cRGWyga9Am+/KRd+5alfuR5LdvisPfNmzfrXPHE8eO1MMBjZB6AD/bt47M7PWNdrElZ9NLN9YITKL7K9nAbDrJtiuI1a8nIPQsEdt2eDfaEODB+QU75wemFAu4r/zfe+L16XxCyVVn9gks6mLiUKClW5oIY5kBHIN5CMVQfxqHTzEr6msnKUCn3B2p2W+nDU98d24MaHDJrBnp1R5l2ov6YyWpIvFdFil+g+CsrmaJs5WOsKK59yyXo9goHTm1JSp4eHLU65cTB2+vkNCsb5b5WN8VfhXxhFPTWag1cbJXmgqV7EwY64zzTKWBPfvRXgurJjRHbwkC/A1pvpbRTZ2uJBBkLcinZU0iPeuq3z4qEvHikHUfK3+hZMsmnXn8Ub6TYEfGAgU9k9+ML42R7gzP58QNycmI2MJDRn1/aakde+zGp8vkryCgp/YM39eVvXVvy00k5P5KfD52zD1rwD0TYOntii7Q5cOjwqn9Srnw9GpffhVTxQ52P1Wo2tc0zNEIz/woPtFw7XXu8tD2UDbQdXDugbfu/aW5t0GMKsOfUA/gtTeMWXv71LqH7aiaUVPY1MPRbxk77M5l7uNCrxKavyeQR7pfT5busZcGr5VfcvhU9/IVW4w/vdezndnRC3kKin1B3QPIpjok1LSd/bJtOTHHG7r6h7Xb37m0t2t6/93u/8dBKx1Jznup0mu870shyryNoD35M+iyDIFUW8vBHGDRKKA6C96q8NMYavLnfDZg1CCU/QQzUQOGUwS+swtVubd83hkvlm8Yo344A16+w3LvTs7b7GbD37vZ5lvt6/B/y6gtnlSfZulq9WPkBtiFbDyBBoIPKdM7YQpLfOvLIBIrPWo6RoMO21elsm3t/dyJ7vzjb/As/rMggiHAutGYgqPcybw/21lnbLm+5UkTSXPVRWa9o40OPDlrOnWzD+htNwVYngI6zrVqFp05xyZO2jdOOCkru4tP9Pc6r1va0JgK1aa+cPmPLCjzWA+nfaReK5YNWZ8rKziFGXoKVfTN4+1w1EqUJOt7CR1fZyN392K8ngOrJVQ5X/tDlbeuWyfhgj+5HMHVbINfQAoOrzBic/Nh1ZAD0HZ8euq7T1xK6ZBm6I/MWtq/iTILjyg4zSdRt7tlDvgPtTi8POapghaEJmie8uqv2uQ3v+CAfc1/t2+/I2TGk6QNl8hPg+77tf798un1k31tvfbMCWSOEYP4mSM1Zl45BjPPCY1wMlen4+/f8PBOnaPxm3EvoUSxUQnnbYVEgbcrZGHy9nzMznlM0Vn7JJnWntoqUKqQa8K7q6uwraRxAcMLr9p3btaQGpFBWuoS3gNTfltADxAEteiVSruSr+vW+tqQGQ+VDJ3qWXGjlWm3HnrFP1YVnXdWv/OGRYS1oW600XNkY3r6spBqFzLlGb3/VL7XMT3/V6mEHVn9l29Dqhy9mbjqhRcY4if7KXQW/0Ky3DNSmTffLakMBGic61ysEzvX63HJsRxfy1U/6hXduux8DHQw74ETjyKN/ZlveeknqcymZ8ec//X1h7SPdp0QPXtrdu3db69KlVqlpLIjVKiu89SVaZnwNta838HNtPvFjfRc9nX/2U0M+2YGuOcUHQ4t8VbQBg2l0ZKfun/VYBX0TYsmchrkvEskP7kCXdX1/J3/7hatt9+BLrXnznDJp+PTk2ttIoGzG5YzFggQBZWDob+srYK58ag/JEqlr2xonjd991np/Lw0K8xcyrnaq443KVn2VC1KF0/JMfnZz+T/3GxvE342tSFH9Ttd9b7/9zYftsD3TeWcGPWXteOEa5jPgxkAUU4+RQ1k/GjpBiFFHMU+O6iDUrBceYCdQGwduCZxq9CfNHh7ojHLE0NkaSlvBxGAy+OuBxPrnnx/vkPpdnQzAyEqKCltph2/xQDP3ru2g7t3mPvUjawUqVrES1dnBAQZcr5JGx05geGhPj3L0AP3A2GMC2MgFWr8OJK3vzll0iXL9IICUwMV3pxuo+9K3+0Z50+o+dS1nD60qSZ1ADReegNDtyN+0Jw0PgAYdDh7kC4IjaoyQ/oltbOfPf/zhcvbs0xmg/d1c9BhZJk8n/+a1nLJLkkA6qzL4N25crWDRdu3tJL5e66BvvUS9z/apA5m29ZZ+2vvECCbo7E+5gFGroYhrsG5XZmj520Lxyh/5NHIv8UXjgC1yW/yUF9TKo/GAKx7AtfOtm/z01YAyW8I5c0SmVpS5khc0zRSsPIYWQKvo2drVRNRyK2t6LU/ZRFkCRQF6ZSuvxsynQMJX6fpfjYskbbdgHFVQJEKhjB3bP/Cb9+dGTvSB+26LPpyp7+SsmE+Vrd9555sPdVatbsKp/tZ7DSEdPmKGasLu5yVEyoqa9+/cyYqgB6t6eBM8OAg4cCCBJNzHaJMoY6WnLcOKsM7i7iWQ+WI/g7153i56Vo/kW3Xdk2nkMXsKvN6xYhBy9OsVMXKU5miHybAafDoSoMXZ2eBhZgltImXdw2tnXzu8/to5RhcJFE36pAPGKSaB7cp2EhgnoA9c5ezgqXFIBlZHWZfiDakgd1Zb+IKSJdeSbaNn4QY4BzrKOGQtz0dmA3et054sgCzyI6N7eTiuIyvOhwX52prATP888B5YP5z44IP3l2efORf6q/+sMoOWZx2kabfb3nQ5PnxCsPfxous3rpRKR48cDV47NP9p27F3AtTBEx00I1/JEPG9NuAn06Jhr/j3AhkpWudaoQVjVuwZTmXnLZCNTCMjmKtyyT15pP79xk7TZvJSKZM0NpgzLGV9xTM6Ohta8Q1ktpe6zATQbdlAn2zlaJ74RW6TvnEf0tN2riVXAtnY0sMkvNh04kNQ9vAHtnKgQZa9+3JZNuNTXS45/ypognvldV+9wHY9zlp+yOrRbdx9b7z2Ww/vJTpfvXZtOZwOP378RIQ9kABws1YZBt0TT55JRNxfQcEh/O3b/WFTqx9bNyuyY8eOVaCpQZrB4VqHfzHi4URxLx+WSKsxtR9jWLH1bNnCzr63eISWTtQZkbzSKJPqpN5CbGdqWyiykfna9Wt1vsRZtal8BhHHncEBmmbLVcEsHcbpe0Zom7LP4HPsuOpyJIODs+Atac+89UJqzerd1opExehdeLnnJGTRtmeXDg7alBMG6fChyBYnqJVi2sLpWQq/pn/I9i36aEvXOV8qJyZb6UaE/Of/3KibQKbPa0sVvPqDH8ySSf/Uz/gLdJqn30xgxa8DGnDtn/PvNvoBHTRK/tILgUDkp4sy/UsedcrAgQORL6ssNlDedbMy7H6+kwGtP48cEYSiB11CBz04/TunXrIO8whQvAiSez/Q0TaI7dYJd1WtbOB4QV4b9yUfumXzllEDgYBs8Ni2bUFefd/BTF0N8PAt/df2Qya53f/5b1Z1fKb7LYX9L5SdI92qegG2/DnXCSDo363x5KGGnsxFX6Ws6Adym/HRRwMlT0BfwuGP87J3B65+8GMn1Lq1fP1phwY0JmkPj8gCXtmgZG/89qqqLNkAW5lQyD8+tqfzOv5qlbm20CVdRqfo7O83fvmvPLTaMVvYGo1DC2LynOLA+gTRSgmxivQGSqj1Rzv2L0cTyHxmbIBhdiuPCQrhHqBwOcia34HldAwRZPUT6GoAp207agZm/iiIB7gjkASxghnjxcjOxAyCWYZXffTgAHeiW/0qeXSb939ajHVw5saWGG51cPHZX4E6kpdsNImJa4Xoe9Q5kkJygtKP4yc4e+/LFkgZWg/vkz8MI2s7Ya7BJWdvzQ2ekOMBmXV8j1UvyePGEUWbDkA4rcGgZtl+K167sWG5S/Qp2mk8tlfeAcY2657OCd1+e54drUh668xe3e8VBLLatfpGw1nX9Bm8/Kt7OrJ9DYDIimfz74FgIBGreAZHvQE522rpgOOMBLKy11omaWYAty37ZdgIWm2PHjtaPgIP1OS5j078qCeM9jf9rf06eA4eKd9QQ0Z1jVeo4aVv0chNyeqVkQ50haIstlrv6v/qk9rS0jf0cl9f7VPnlPyxdR3owd+2Yzf5KdNXeEiRerlz68ZyM7siT4J7h9L81JfPB9/HrvQfUGcsCoxzZrxklb/XJjz3JsG1vwgOrXzxESCNS+pj90hZJa3vOk4jd+XRxSq6dpO2DWi9UhY8Y6H+4hj+UAXw4XViC6X+C1YaG7ug9Pjbv/AXHh7KqqIJGRD9Qh4HK+WjGHOMosh0gLBS8D3kCQhwV8fFnCLqcHMvOa9Y5atyS/YZ9NNh9fm7KIN/KR9h8VdXzpB2HK5XND3bqUNXoPCODNlSsVy5erVw/GZk4/UWYvihC2oQr8bhGJydXN7FASUiFpURxFtnNAQ8WxQI7QA6zP0K7Ml5Esi89yXoG2j37yFo5eQMMEr2v0DK6WykJzAZMBXYQgP9et8vEw6+YV+peeu35ErGnkTIV4GdnZOX2M99dbw+QDP2mn6ud5jST7XyCA56QUvbHd0UlzzaMw5bDd8BdegOLwnAkzqgrk9Zc6++aa+BHr1sK2/fvlFlJhDlQwP9ukZ35QIyHfhx9UPwSp8E42W/bUv71JFsQZX3JNCyCN76oUQMW5rgSb7pFYHM+BgtS77O1KX0jX3dlV3gVp3JdRM8i1dohX6/jrID+Nt+Ksprmfsqy71J7f6dW/UiqfszZ/y4zzpGQtcnZDIYykeBdsqLdnypVsoChrG20pX0Scu8QrJWSmjXLd6F1+OibbS7l1cGT1Lu2pNH80cUi8GRQE0UG0ALTJ/3ir3pTRs46l2rz//GX/1/1Ldf2Ir5cjiG93g/zYPUTmtGtp10PsGpOCnBEOCMB2M0bdS5T59VUKJYMxX8HhVCcu+6B+th6NBWPzT6kLENOEYC7ikkiOlcLmBQX8+WkvJFr1Y0zrh6heArYTQ/etRW8eFy8eKFnS5WIpY9K+ADt/m24/evKZeF6rywnCb3VjGWyAIN6fwM3tETx2t11y9sRl906tzA4NCBAgf6HKE7jH3Z3SoF+IB7B8llXfXqPNvH0Mmd5XiGdNWzzTjAAN2lsffYlL4CAHz5Lc7kR/devbY86sD0w9AD0w6g2TQexWn5OtDKq9cOjnt0g7Xcy4BVNhMHKFn4xsobvmQAw+ODg8tO+w4crsHUdHtg6WPBjD4mRr6lTemtH1Zbj54GtN4evciw49FQryEUTBv69A4HlB1Cl+zq+NvWJuiNHYZP8U9eG1e+JYgJZv1O5706Chp63Y4OoavtCkMPDI955aR4BFzJwE5DDwx+4eZ+Vm+gFz7G105efYCGb/Xw0OXoUd/sMb7UKVRhVxt5Pg/4mPLG2yxUAgmN1eczqY7t8Kz083/5/5Z6TtUdPmcXhKlBHULz82SUm9kRg462UTp4thnqAAcFJcQqM8cZGObKWvgqDT4H7cNwvOCME7t3VTZXyignz4ULFyqYHT4kANzqmQnzkIcjOYPr9n0wLP9rv/Zr1ZbskjJg9gqHupcEDh2XuwogdDwUmu+9+06c6fhy8uSp2GNdzaac6tc98Dh6bDl+4kgC3o0KtE899ZTFRmQwQI8ELx2UTrKqmo6zjbTCtG1i/8NHjteMfzP0vvzlLy/PPfd80U9R6cgO2s0VnR2tln8L1S+Bwd/Wb/PqJWWu0++THm83CW99OO0EDPkJliYKqfukbTY05NuGoV1vllOy6fIVAd3gMaDuZUsfQaqOPPxxyy9FFcjw6PLm2Xbv4CGQWf1aKbM53K1u4Zh7g2bnf+P38ApHPtdKK90u165tIKVgr93QHxoVDJJ29ki7yGPwOrPq1388DLsds7T/SmRRjqexUr5H1pQNj5HbFW7xTyDrxUbLo27kHFxQq9GQKd3WsqHRkpP0UV/Be3Zw+2N/GNOm8Ddy0cE3BAPF6iaNXHCSS14QNV4sKDrQDt6+X/5b//FDHd8feeml8N07Zl4DzepEwwBB8qdz6kwkwW4Eqsi8DvRxotp2YSogFN7amZi6zz+ONcZJ47Th6Aa0AaO+AxpFGMfKxvawVjxFp6MyuHLl8nLt2vV0Tgzp7CSzlU6qA8vQ0GZWOZ6iCRZk/cVf/MXlB37gB5Znnnmm6JANvzSovCRwzexKLrJ7YHA8A+JXEwjZ6Id+8AdL/0eAnHV9mEB2ffnlX/6l5Sd+4qeWowlMtojzcRT1K/pqr7BPP81s3p/p3L9897vfLXpf/MIXa4tAEPYgU7qunLpstdq07b4bWOP04yAGjSs7sHP1T0CZtuMs8AwSk4O6qUcHjvby48iSSUUws4onk7KRL1lcct/bn7J3AM4MZH1vlTn3BjXl+QGfaX4sYOA8qi+Z1Jev1sfIuty19aRX+7EVWIZK0Sa/+q3flk4LG7dt6CCpGzvC0S/8zFGFsrEdPnQoSJuWUdJCf6PRfQlPPbsNXYk8ZC29/Br7+jSX3QGcmTj0kyCF1/ST61ZWYJW5NzGnnI3njBwuWVouuDu/gJPqyg/AR7dtgmfjV8Dx8aPYQJsqQZuNQ9vZvPHpYQ39xg/oiVbT6/PuftLaOoCxjXvpwL/03/tTX/Ni4NUrV+vXwRGpDg5jW5ZiughO1T6AUL8mgUGtKELIGZmzIEP3Xoxaq4kIi4lD2TnH8CKlZbEDcjjKS/m0G6G6XZ99lCzhLa9O3opK25s3ryfdSAC7XLTheII6nYdGG2R1msg+AY7jMMx7772/PPvsueXUqVOF0wErPBmqOptRGY1jouV8IwFVedKNm7eWa9dvLC+99HI5cp+59HaFM+BMZ3a9cOHi8szTzyzHjh2vDhbIySLIVscEx5VceO1my4dZ8Z1I+0/qtZJnnnm29KuvhWGQcHFWV3LXfUqKBifse6CMs2zrZvBo233xmM2C614/zMCpAJH74df1vboCw8f9OOVctZEnMx0EvKGjnTzwv9/8rHPTRGkTB6gZma5kCH2Brbb7yTvUnz6iYvVb2rVubC3ffd8y9ICEO+3yf23hdJz+dYxQq/Gis5N/OykYI7397+33BBU4ExjcI1rcK6st3j1+3Fdx+Wx0T8AoGydfK3SFwSk8iMF227Zr/+x+iV6P2XOu9KCDOnTrlam6D7Uag0U1dZEtMnkC7Y2GymsQnPpGklyNM3jkulPbXbLB00fOchMzQs9Y75enW1c+5pgFT7bq/rDiYg8LluAFt/pFLvi1+Ej/wW87jt696Kjyv/Wf/3l6LrcTHfuc62hm0WOFNE/0yqsCQ6Rm1hjcE5DejrUxEapHuKsD18qJMBHKGRlnqycZDJOOcpWqI4I7eXTkXS2rtSEw/srIiXI5XJkr+HgHp5yiIEoFZjtZEV2bopOy/OHxS7/0S8vnPve5CmbuOQ+4V7Ne6wsmwDU/rUF/g+358+cTCE9WkKqnuPmzguj9/MMEu+ux6eHlYgIZez1x9qkEJAP98F7gjUjlCLmpNmY+qwUBG59j6ZNvfP3rZY8vfekrpUc/QClvTtcnKGWbREZ1bUt6t6TVNykfUA5XUqe/BH5+JYhrPzTIbGXV7XYBQJ22oPo77TgVmPzwVQ9fOw5tMjIjO0uxNXdoPfTgk2O2U+5d1Q+gk5HGNM1zrS9p8h9U9jt0oI9CWr7ZHra/FqoGQSZvl7cuAD15K2d46BTfwNgNwLmbOrLoQqCt3Q2a/IBf7SaJIAZGp7aJYEP/blsYK17LDE/gYJcewNLQ2rZ9aBIiX+pNjjOh0x/Ug7YKCj3ujAtgvAvCxjeb+vk1vJ0Diwk1meEZ3HlIRncrRrs3PIwHk3yP7yxqdFPomYAFKfGFrmjdvHGzfK0D/s4Xa2FTfdG2kbz65bhhYtMcS039gf/aH/vZr5kV3dCnZ4l2noqmSfK3b+1+VacHX5hGUDYTcRmxOzpl8ZEKTHXfjHRABcaoL/W2MnxyrYjrKpKnsxnRKk478qB/+9bN5fqN66nr77EyU1gR3r59s+5rBogQ9ZTSrL3mkwm39glBjoukS2PsQ2l7Z3nrzbeXJ848sRzPKgmquuKbNm3UtawKklsNHA0Lx5OyY8ePLec/+WQ5fuLUcuTokZSnHg6ewTETWqEdPX50ef+Dj2tFdjTp9u3oGAyBH3690rK2qXOGZGxr+x2xB8u7775bK5Qzp0+XbKA7nWjRKXi2FuMUElldTSLSnKNMmWvZquqzAqnD734yW+lIH6CPs+nfGUQ1oeXK+dtWPQEBzjyH5sqcHxrYAqIrWtqPXGQaxzVB1hnLKjs54JJDgg/XABSsALwetPG19HvJHD5Wcmjj61ppPeiWr5XzITTbbvq1V2Dygs7o3H4stZ9bfaxBPXWcHq4goT9bF3ZqH+bTKSrQdcpA+5J7/dl5uM6cy69T7h6/YFXZ2Fz5gOaNk3GYMZSeqIm+JnCV4WOc1VjN352MJ3Tk07Lokbc+iB38O3duVjkz1IuzPBXdJDi3U2+Cdm+xcDursps3r9UnZ+prplLuXPjeqoMgZvLCp3ZOSSmp1WzbOHixs+OL3qk8OiHTfQKxMrKiu4fzv/1f/48fnj59KgUP09nHl6eeejqO0Nues0+crQH+3ntvZ9t5KYSWegEUEctOQU4k8/qFNghyIox1cndIBmeUOLhPVM7qYjUqR2XECTqc8LaOiWNy1AqCKecYdR/a2loOF4nIYnVQ37se+uOYhz1ijwN7MilkeVARzAyGXkUaHD3Iehvwd/7O36kDdIfwLff+3iaHSTlAOTNKPbPUy72hXzzX1R7Hv5Et7nsJNJ4qPpHVxdEEtwwtdu/Bxk7BvXTp0nIrAfTFF16qQCpYkZf8OlmHVZvgsrPOq98wjiy//du/k5XLE8tLL7+c+v31EnK//pGV5+Ejrf8acABHLh2SenBFotCld53nrfrBIaNZshy3SLb+8NGhowp92M7jcL23dvxAsGlJMrHd6UFXq8oQ7Pfo1tVAeJBvBjKa2pVMdI4/WIWafWflMX3AD0BNJurqbrj2RCoFteQp3SJnvRwaPlUX3vhXjwZRvYlnaAN2hAtPElRajkCalc8my6fI0gEDueBH55rg/dFHXWhUsEur6Rv2YwNtQPVBaAh8rlsYXCB8Z6lV+FZFFZhX2zaN2C0rKSRaM9BB/876InudNwa0O5R+re2cMR1f677oT9aUqNilzbw3RzbBBm+8rJDUXbx4qcqNo+6DHuPRZvHZVrycYaPHh29kUcJuPpXBPmX/tLGgIYNJiNz1L+X11L90NkYsIHq1C7TZ97/6n/2Zh8cz6J5I0Hri7NPZIp1ZTp1+IsT2LZ//3OfLIX7ll35xuZWB+u677yxXLl0sBe9kJRRRM/P1YR6BSVCriwADMgCofbDFxsMenDpah9dqbnVgLzPeF/zSkeNAwCsMaKJRMzwnCf50Xp9jdZ3OSm9UYBWIGacCa/7M6Pja+p0ML/Lh8Xf/7t9dPv/5zy9nz56tDqiAyXi2E8miibZy9KxYDOq6P7yuAELHKus3f/M3lt/93d9dfvqnf3p59dVX99pob/XIlnB/7/d+b3n3nXeWH/nqV5dzz72UbUk7OHw2EygFqdbT9sjKZFl+4Rf+Wj2x/PwXv9gDLTZgv0O1muizGEm7GYizaqJUDbSUaafzq8NWO0heduVcgH05PnuhwdnY7HD0IWc7a6GWA9OznV/A63wNgETh6v4Vn2wGTuXTFl2TRwUDxApHGf+ZlYib7vPREaLtfzUJMal0p0eucPW75mTbydx0St+AsuknaXjYjQyOowyvV7BDP6BoGdRrS9caVPiHfvt062EwAwGfP7F90XW/0gAlu0ZrXgL06ZXUfPRK8O0xU3xjXIGOruRyOZJBHgrVfnggXbugla6P4FV52lop1aSTP+2ccevnSF24dOS7eJLlTurlPf3tINv2UiaRdS8f/fHxTbBHjxwrOhYZvTVs3a36SyqyWUFbaKwJ7XpIFxntHB1H8BcrbGO7/S5B+I/8zFe/Zi99V8CIkY9lkF84f345fepkGuxbXvvOt5aPP3h/efnFF5aLn5xf3n//3XRODJulpSUmxRCvzqZkFBJ8CMVJyqEjdH3YOAbRyaC2rRHA01IKGQylXOru1pbxVh2B1OFg7m1n0R+aAmI5SaJhH/zfqHv1dbhoNRNaVo6+neOOd8c4frzpVpbVHODypcv1tLO2HZw9/OtD5XFAsnl/blZJBp8lO9mU3bXFTY3zA7rgO53pCWgNJLxT7jp1dPVQ5bd/+7frXOjUyTMZ7EeWkydPVqcEJfytdvuJzu8E72iCgUH0xptv1Iwn6Na3OETOmhTKmWvuq7bV+RXAG3T8rBKAd+zKrplVaysQfTinq4CrjnJkpl8NltiDfR3sWh1MIi9+KPNLOtCxylJIjsIt+SJrCpUbJK6dbx3Uu8VPXl+hpQ8H6GG0siW67Mvx60yGn8U3+EfpFJ/s1CsIuHTouvQZP4qcIVT3fLBS+XP3vXv42klWn7cyoPi4cvdVduNG2UqeuPQt+mnDFniQmS6lzlrWE7QG9OpUbdMH2jed+HX6SbOgF6AF+KrtWa10k0drglJt52rstU1MTHSrCS0BA0zgdrXCJAe9rNBKlrVu/JufyCtnU2O/x4imraN6dtN38rXDST/YHRnXFy6cTxDiXzeXT85/lHF4JX7Hbq1DE+O3B0t3Nrx27epy5XLw+GN4sAufP+qowVj7N/+Vf+Kh73y/fzfGiiCnsuyLuZdnzj1XgiPoQ6pPPvHEcj5MbyYIUNJrDiU4J6/BtC4N10HQs3jPTs4pvJ4Rs5eCnB0w0OQZQweUgaK0XrPy4TDkgGc56XNxtdWJkRhKGzODAej8KM2rE+GgaWUDh8HLEZK/c+detsxHlw8+/LCeWr6YIP38c89llupOAOm+utZsFJ4VMOIsHINepXvu6QDoy1nMONqU/iu9oQnGcdiBnSLQcub02VppOVwVzC3VyW0G+vN//s+HzoPls5/57PLhRx8uX/zSl5cvfOlL4dFbGzO2juYEYRfoAV5OsdqIPLax5MDbdmAmg/pQfcoduHM0jsq2Ans5aPCdNynz4vPD+57A+hSFWdWKQJDslWSvOqLzvTijfOQglNn0cOzuYzy1EiSnfmqBV9xeDSZXX0nk3SL0lbdOuT501bspoVcmsVqNhI56ug7QufXvQYhGBY0VB76+kHrm79UHwKrbdsCsD5jnqm/5Etro7ckfmDy67DX5xk0+f85loSljf/X8pPtotVfAvTo46JJPm5Y5ctjSBx/VKQc7ufq+AuQqF1qSQe/jhJ7IAn3eZ5IdNNHyNUw1oUcOtnMlx/DZk2/sWr63r8d2ydY/c2eXdeP6jRo7Xj63wLhw4eNa5Z84cTxj8lpwQ2H/0ewIn65Jemxhh4OdLaYFxYcff5hx66OUzd/DNXZxLFZnmv/Gv/iPZWvpd/0M0BBJY1sbZ08nskq4deNmdR5B2SSmi/BBChcdrSM4IGWoyVgUmZmZIfosxX0PDsaEcyx83aOt3SGzSinS0RYNg82AJhMB7mZQMGDN9OHnK3vbSP0NC2aa++kYA68EDvgfLhx07z/0Rr4V6MEEsnezDfxMtWWocpzIV9/7nz+BuHXpp1A6kIx30hkOKz2FQRPMwKAzZ4ZX9HJ1dqajtVfvXnla1YoMf3Vt5/V9oFy9rHvl4oXlmWefWt588+3l2UwwHjCkswqfDeHVYI0ctXVZZfDww7ke+d1zkFoh5M8TI8HISobMBcFnLP7grK3PN9thvYx7xg+dHBKo7iyXsqpEU783zTa3ifzQoX69xMDESx8K/s5Xg179QG82pQMeZMCHLfsJmBmfvYIZv+GbsWTp2in651rnPUFSTwBP4+ajShUkgtf8egDA4Q9oVD6JP+amZJngqz3MWvkzSwZN9Wcw6T1HKAANdXgZpHU+zD9Wvyhege5f3dS7CPUGqsFPz2DUFT7/ZbPiycbBRYV87EYGAcKqq1dkbNTtnAUXDeW5R9piAA0yFC36xHZXr1yJ3Puqz69fvVo7G0dNNXHFfmWH1Fc/BYzTsc09OxRBz2orZTOW0S/exq+vS4qczpB11cfnPyj5jh0/kmB3tcbJg/tHIs+hLCherKfzPkd65PDR5WpWYV40x/ujBDK+yh5WqsoZxGtTNVb+jX/hT7SEgTuZLRU2oxPt/AlwLEEw91ak1WkMFAYEl1BtA/cvWMvrMPkyQgKDD7Iq52CEPZnBrO3QMgrwYSxySAahe/TvcaraSmbZnbzVWh24Ft8+Lzh+NJE86OTWOYQnU+lF/vC7Ht6RvLZ23/nOd5YXX3ih2rbcPr1wNOwMgN6OCORH1sP0ECgadcitwyKfcjrR4fTp03Xfj4vb8Iytw9Qru3btWm1nO1Bn4jjQQQvs9KVxH1pfvXopePeW3/qd316++tW/r+TiZOPgZJrZFL+m25NBDw7O27yVzcCmG3zl46DqyUKf/mhVb+WvxOGPH/eL3GTs4Adv5IaDVh287qNP+4sJR98YIFCPhQZ/8joOGtVv0aPzHcjYqp6KxYatz6E4uIDdgxqdqJRA1oNSn4HRv9uQL35V5mkZp65vJ3CF0GMwZXDJZKfiA+jaCRg7Pmg0/bHbJPVg9BKA6KqNen048sAZaNymPzZWBrRlOwf0yvSjieJYfIk+xTs4Vj7aTp8A+PK1bQwe/3fv0L1sbnwkuN7J2Ci+5Ez9TMhk4hNojjy1Ao9I7gVTW2ttj/sYXRkmvrIcWq5dvZKglYCZ1aSjCb50+syJyOkFa31gBXtwefLJJ2snUlvpyHTnNj/NRHPYZ7l3wRIYU+SaOLHvz/63/zBZloMR2EC2UqjtYByhDnoPHs42LEEtgaOMmMCBSc3uuTJkOeI6Y0mA802n2ZoFtbd5McYYmWHktSlaa0pBRd2iFYOQB53q4HSi1cGt2zcriPhgsRdjLZHxe5AB8uBuZEpbnTDtKFvRP3JfvXqtz5nC+5vf/Ga2dc+V3uNAOlHgrZ4IVBknSZpOtMXdH5pmf/t0QVOAoiN8q0j0tKGnK53nCse5mHfB2E8ZG+wNwLXt4SNxnqwUrQx+5Vd+bfnxP/jj0dUT4mxh4sCDq54+EnBN89Dt1yQM9lu3+kVkOijTbvhIjgyc8ah3P7TgCCpkO3wYv962KQdt1w6coZQGbbuyVYJNDcD4yccff1R0+50kDzTm3bQOBGQC6F6+cjkD5X7hOmAvu6ZPhqdA+TBb7rkfIJdEdldyQCn9ZOrfY3rv0ez+Jov+gItG7Tjia2iSUb02NYBWGqX7mpfUD46r+mRqFV82CowNJW2s6FSV3VKWwiobeft8MWVpa0zMigwPY1c7kxjB+UMdXwRGnuFnbHqYleJatdsGWiHWJ2fSV6R0tpiBUDpr46qf6xwwwUR/8CW/N1pCB8avjYk5QjqYPhO4jFevStk9mdwc8Pd5Mx9xNtz9ZaLgq2QUU9Cgn50YOapfAr1I6ZVmja9//V/4bzw0IAjJeW7eurGcO3dueeLJs2UMH6c5uD/M48S2LLV0tgqKkgZRfX3JQ8btR9gEMCPYTqrnDDWDS2lfs8hqGEIY/IKI+3rMnQ43mLxkWnhoMqJZp2bXOGoiu9mDfN5lcZ7yyScfV0eeOvVEOrg7bJyLoeGqd3UGg+blGPjNN99cPvvZz1aEV08OhrEQTeMyFqAvHcgqWZofiEyMz7jaGuzqpgzvopU6gDa56C2vg+CCOlRnz+B6GAHn9OkzZbtDoeMM8He//vXlR3/07yub3IqjCAa2B2j2uWV6IXRT0K61yo+PFeWtzHDo6+s+NO9+qMEROWoS0WHrQLCSrSdCoTsOhGT9WG7qbSkE1Hl6VOeIodNjtgefTtPW2apPJjhsxvPpp5+tQFZOyLah0W0N6n4SGrcqWX0xIlotI51a3vKxXOlbkIZq0S+9UjffaFtbruhOFrLO4/u2XQcm/lJPVNt6zS/lc+wyZeVXa12fT+6CftFY6eW/6ityCUIC89SN3a1q0FC+h4d+rpIy0ijDm+8aQ+7ryV3K+AooK+C79uEsPug9fQxsZb2oyg5NO76aa52paRcb8YT6GqTQw0/brY7ujfP+4oXWecY20K8VSOmXOsFS+6HDv1pH/dd9Dz+oVe/c26tOYo5xZ0KsXcjKH5DfjkEA3vd/+d/8aw9FR++OOPfwNO2zn//c8vKLL2Ubx7gJMLfXp48hI9DcphgGIVxPuzJAjoYxwRjBCmyMPIr192W1wnWfOspJTzzxRM/qUUo0Z3gzAkc1CCt4WW0leh8+mJWjF/IS3T19u3HjWlY2x+qbR71r8sKLn879E+Egeu86kJFsRWsVY8ZJ+48++HB54403l6/+6I/WDKNjiFsDwIQcq/VZRb9Qafk9ZzL1tS2ZPcA4po40U+DH4jVbJLCrLzswRcoN+A70uiXb4eIdO4ap66WL3jW7vTyVpfaprNp8fESQ/Po3v5FA9gfqXMzXFBmkHMZqdJ5qNc1mxdYlf2SzpWAPH3Wyde5PDDTOvdiVP2lkQtLWobKZkU2APoF7P3TqTIbzhJdByAds8T2dtv13PmbQsgNpPHr3dFiQ8GLzgWylnzz7ZDlorUICtZXJX/kHHXI/kwA6dHVcUN9QuuL6njyDksDdz6vswe8zI3bpwFFOH99kB+U1iNNG4pdwBFFQcqdcn3bfhX7yZJvJZ5LKCXJAUCwd5Itv7EKq5GPO1PXWsQZwyotGWan5tBwCWeskD4cdyOMjU7duenLcPtU8+tUReA7uDfrur7YdHG0Beuxa4RqT8HXxcbDK51JnzIJGBG75uv8lbcpHL12qPjcZtbxW4I4nDpbfGy+eztutpOOLv+Ck34Dxzdq22L4cQD0/jPahZTFxOLp2H5Vu3o1LfvQAaAnWNRl+7X/0p3VTDVBLwLffebsGz9k4GiEJpPPKiOkUA8zb5gdSdsirE9GcgxHSdup6VlgGiv2uVyt0cnesDu7ZsIXIUjSG6RnSgOkVwKTZlmpb3+Vllki5Pfb1bA39yvbJUyeW06dOx2AXlguffLK8/PJLyxnfB19ncXE0zmowpq0Vj688ETCt4Dicz5f+xm/85vLjP/7j9coEvcph0s57Nun/GmxWipxiZk6doBN9d5fgQ07I6pwPoDFbAk9sVXeQjC5mMB2e4KMT0T77xFPlbCaHixcuLJ9kNYremazInn32meXy1YtV/3vf/NbyB/7AH6yDTl8OWW9TZwVdgysWZR+89BUZeIqOVnbzZj/c0J9+faagBk6CS1Z7vWLIgM4fufSPlZfgx1a0EUDqqWMifK+w29FqdadBujm55W7ouJVMbCaADz/4oB6hO8z1EEnfWY1UIEviA/NKAJrkrpm47JrZtxy4g4egVsHoiP41OAWEnrD0DZomin4nsber7YMtX4mae/k0C++01V/0ik6SyjkGsQj0mXEDpnYG1F39E0+BM2K2vnyE7QkWRL5cq5ZcPbllq7IvtdN+7wljaMB3TIKW/2rs3OMXLdtMIHX0E7+uT7okqNS3OgcHb69Y1LgLAzrWONC39F/7heZ+Fo9uE8QBEZTVWVcmjNaBrToojrzk9xqFYOO87mKCWtki+Ma3QMfPr2WcKhcb+J0AV6tgtg9P/m4MOg8Va/he9bO6tHPVj/sP+mSHT8yQrxc77G9BZSFE933/zr/+z4euGf96ouzl5fXXXq9HmqfPnF5eyqrsbAIS4QQAjdnDTO1ntTi5OsJ5vC+IXbx4sTrAoTehOGtFbUucmLAPPDmaZasA0cGDIxsjgPIUrUgcXNdZPl+6/MlyOYP92rX+2u1jMZiVmQPFVz/9ail99qln6xGzgHor7QzU4xk8XsgjjwFqf8/p//bf/tvLz/7szy1PP/V08fSlh5xFZ9eKLjr7xtma+QM6mSz1kaaUW9n0qnFfGbW+6C72qaBgJkr5jQT4D95/L9upp2LXU8uNyOtFUQ558fKV5Um81yB09fLV5e233qo852fHI8fM6svy7W+/tvzwj/xYOrO3RrbV/XXPd5cTRzx57kALxoagnDlt7tbqJPXr2ZLzt1lBlJ75MwjboehL7363qFKgB2kP4lpVpJhj4+2ec971Fnbk35/BZ5z6iNUH779fZ5tH0u/HE8TIfz2r6dOnn4iTHyva5UtCZniRBy2TZxHzv0BXYoRujbpVJjoHRfsBeVvvQ4cTeCIr+apfgsvx9bGBx85Z6iefQZ0/Vzqr4+cVHKLPzfS5fvdxtNOOIVa74SM4s88MVL6sTjKoa6JJ+c0MbBMP24EOEDwtuBkXaD2437uC/iYaZ1aZMOMHNEWbX0km0svxHfS9tuBaK9IgJhzXJCAY4MSePkokLJkg2NU3ZHh3C3/js8+s+jUn+E2vJ6rOtx+how0VfPW7IP7mW2+mzBcbnKw6oNxCxYG9cYiuMTer3vK/6MC+dkvey/S9gB5cmPy8HuUtBkHL9/7vT5+YSPhDP+XN2Ioed9K+Juv/5Z/7b6XMx19+uwlGaJ89PJEtiJ/jP37i5PLk089E8d46zQep70UgA11gMkMyH0WtyjrS9wpFmRkiU0vudz9cIkJL8ECd26SjakkZpbWbwQgfLYpfuPjJ8qu/9Msx/rHlVAYE46N7M0GkHsUePb6ceuJsfQjcGdONzBwe5TJInUeEjtni0qULoXd0+fmf//nlD//hf6C2OvdiwJ7drTasJu5G3gTo0CYf5/jk/IVyxpMnTnH7zIbHai8vkDvvE8h4jxXY7ayCdAqdrSDPno1dfdFiOqLOaPJ34fLF5anYV4C4WTPsvVqS+4VmT2o4ryc83uF647W3li9/+QcrKAnUly5neX80ASo2OBT8Di6dDB6gT/H3vWhRrOTpByOc0sQiMFlJZILhnRk05bjpA6uJk5nU6uwyeNVX+iPtOZXAMMHLr9zszdwZUOjlZjkUHPS/8+1vL/ci57HY8V5WhJ44egXmi1/8Uq0o2L1ohlZ9GD7y8TE2Qh/r3np0sKFjBChe+lR7bY+dOBYe/XlOg9PRCLmtJA10AagCRHDRsKVCamzRu4EOJNoJ9PjwHVs6dptH/gNoedfJ4FXftrKF63cK2Z/db3i9IcFc31udKreAsN3X5smnzka3iByB6CNZzQhkfBKQv2wQPnZQ+oo8M46U5/+66k9Pi1NZssk7Xjl56mQmR68+9S7H+15hWzrCS4NezcbP0MHDSmjsxI7aCthovvP2OzVGXnn55eVUJl620G/08OUI9XGjtC37ph96Na/trVr4+KwmezhHtaIU1J/IQupI/CHds1y9lvF37MTy0ksv1SRT/ZY+rC1l8o4z9v3zf/yrDxGwRXr/3ffqvMoZl8NhCp05+9Ry7OQTGWxPFxEDuz5eFAcp6Sgdx9PflOQktX0pp+gVWztSnCDOS3gdWNGb8ZN0hKDjSQoH0Y4DUFZbwjIoOX0Q9eMPPqz29QHy4H3wwXsJZDeK77EE3n2idviezLbzs5/9fA16DqqrnavokKsJFmj8Z//Z/2v5qZ/66QowjF7Om/Qgs/SDBBI/wsJhBDLvwlgus5HA7sPGtho66njaC4QnMihdrQJvpHOvZJUrIGFukNvCWu3OoL187XLpH2MkgF2qL1+UDEbnCxzm2eeeXj788OMEw0vLj/3YH4ijPFjORAbfq6YLnPfdt6XivEls129SH1g+zjZVoPN1zqfThs76Sc/5T/CtTz24jw8cSZvb7JDB4F25Uz59cOZsJrbTFVBMSAeyFSO7RnWOEl8w6NgVePDgjMwTMV8+mYJ6X++tN16v/jIReEikr1955ZW01bB6p1atFahiW6t+QrZeXinRPxHBDJ2yhxlQ5auxlYnKi6IGPtlqgq1gYIUgKLU/8SW+UQMg/SRgZYga+yXCvayI+F+4FI1awR/yUKK3a+rQmkDWvsKe61nNhr7BLZlM6olgcAU0g9anNNDvF0/31arKi9nsxldN1HRFpwJTbFJ2SEARyPB1TmUV6An89LsU8TSs3YBVTm+b7y8fffB+0fzUpz61nMjYuBPedV6bwOq4gB8bYzia+Lx2gj/5GEfelzkAOl26cLHG8jvvvB2+D5cnn+wFhPNc+gh09fVSxT/XyC4oAnyNpw8zlu2MBCxPNm9c9fDOufHRWpw4yjKuzz3/Qr1npp+tyNiYjmQqz3nm2M2v3coWhag6w/LPI1iHvR77+xD2rQwcRD796U+XoIKaMzSfz3R98smn4oBPp+7ZGqhWJRJlXJ2XPfv0k9m+WfXcXd7LNouw7733Xp0HMUadIa0ziUBhwNlWUYLQOujDDz8I7k3eswaCXhlUkInxrGSsJG9k22lW8L1dT6aTy5FjOE7IkNeuXGaDWv28/vprva1MPTnqPZvg3c62B97HH31Y529Xr1zKCutmBpGng84rsoXIoDFQbW2dFehvZwcXL3yynD//cb1seO3alZphLN/JW2drGZBmS85tRj5xIkv7dI5ABl8gkHzDh7f9rTp6+/Ygq+QXq/Ns23W+QWGLKGgISGTl4NdvCIjXliuxST9at43sgaR/yeHx99Vsyc2KBtUd+mXGFGzKFpmgTjmnO/dc7HoqDsSJbPd6hVSvQPCi2Le+JTj09VOfZ/X29GB4Oct7P33+bhxeAwHExGmbxl6ONDwBxZOMBsmNTJiHjhyrSZOjq68nVOlvb32b+X0dkg/nC2T8RqCBUytvKbKwlXIyype0uc6ElZsMtvhCHSP0E0B+wj99IgEungdri+fAvQejcvQFRy8P1wfc6ZXkiEU/8MlagaSNhyQX4xM+nsPnL2cl7kHViQQs9VYgHojYLpo4+TzaE3wbOpjYWsr3O2D9cjW+rW9qcs1/haf/PdG/Gt/SxxGz6m2X+Rtf0caEJujh7R1SOlv9scXexJA8m1UAjj4fffhR9DxfNtOvApa4gYax70gBjLxSTaJhWKu2LGzIbJJ47vnnimaduwZTshDQ1oqV3xeJ/FeTWMprB5F7/A+88MTyNTd1RhWj2yJBqsoY2IurR487MzuzPP/88xVgDCznD2YlSpo9JDCd28yKcwke81fnffzxx/W9XDpbYpTa0mawXU005oBmmFnVTSei5y33msFCTWC1rEXPNhHgXTJFF0YlK3xR3c/CCVycywumrii//fbby3Pnzu0NBlDbu9C8GGf0qf4KOtG3l/gJRjE8o9/O4MLPysn22aB8P8H5Yra/ngBbMqdROeWRo95j8xqEr/05WjoKsteuX11XIfvrHOlOtlsCQX/cqu0ncOJ1K1tV55aKBSEOef1WJiH95RwuM+6VBCYBUPC0nT0UGWxpDUyymnDo66DYlkAgZGIDEZ3bWS0ZFLdDowJGVou1Go8vJMKHZ6+WyVb2iiz8wd88OQWCR3ddrzTZpc4G0ze1tdBHqa3PNaZ/BDHbGn3u83TWOGc8cIptT5w8XvYiiwdRp7Ka6GBKDr5q8iWeSSYTTOxnIGM/zm5CKOcnUqgb0CZqH6Gp1Ufs1ROIPq74Vv1NpvqGiNRph5oBaOKhi9STYyatTBx82qcm2BBvwc0rE4LUG699Z7l08XzqPPnNCio8/fL2U5ngBcmPE+h8o4on344s6AjY2jhw9TcBxTGOvInctQNZ86wvO0zb6+lfQdUZsif9Jmp9e/HKxf7USORKwxojxrzVLvuaOHuciwv9qhOgK8Dv/ayyfZmEPBtLxjLZfdWUNpmXKmiNDlZuYsU777xT95964VPL2SeerAn8ww8/rLF1rXYlV2KrixWkTeA+3G4xEEKRoWOUpCPZ6cCrzx7+mqBEQALZPlBCI4HLN2E82NeH/RyaIBxNgCvDJmGkbQ3uKNIRvJ9ISjXD37iyfPe731k+ygpHgDSAdKZOM8C1cTB7IltDKytG1fajjz6KUlcryne5T9EfqXsD1+AfZxb8Yp04bWSNc5zJLNeDwmolwSyORj4rJQ8JyOhbKF5MtPeNAQ4mOS5HNSguZ7ayBepVwLGsAJ6oASiIWiazla/s8fqE9jr8ahyjVmgJXkePJthnG+bhgvMkrx44H3NmV2diGUQXMgtG5NLz3XferYDjVZaaqdIvHI+9zL4mmbNZ/eKjDbq2je9na/3h+++WrgKlIEdfuvhCR051NqsXKyr9atB+/FEmgDhKrb6Dpw84CJtbmXAyqx3nJ8dC48PYulaoJqJL3e5k6g1W9reSEzwMNFsh8nNsfWzCMdvfTd/1k7s4ePTXlrz4O+RV5ssL+NoTCVwC8DNZLTtcPxo8viZ4hmQN1nhe+CYYZRBEnDpjvJ3dxbVMVMfTvz4zeOPmtfDMljN8fQVUOX1wryS46vuLn1woe3rR9+gRqyC26KMJPEum9AEd1QlmZcPw97DFx2zY0U5hxkOtRJNEkgn6+v1yVmOXYge+wVJWt6ksmnWWFb9zFup4gg30gcmndI6vAeMPTWUmYxM1echHZrrYEfhgO5uYQPhdWlX/Ci6C8NWrl6NDP2QjwrPZvRw7crweiPm6HVs444nu6PIZ8mjHB4xb4+jOzVulQ1jVOD8Rn/D1X/Sss+Uak1DYpvUUAwRRNN/OZPrG62/WytCL6R568RXBzE4BH7s6vs+f3JND25pIA2x94Ic+98zXzoSxH8pgxD77OVRbCUHl9p2sTq76Zols7SIAxl4i/c53vpst4vv1ZX8ffPBBKfdRBsd7731QAlh9Wc3U9ibR9a03vrucz2C9kRlLB3TA2FevT/hOIktKh96XPY6NMzOgQQWXwAzR75sdLscWqS9lQHEiBvI0TOcLLvPRJw6DhlXOzayWLl++Wg7Y75u9kOB3d/kg21WzAv6Mw2EcFAtIn8SgvXrIclfQCn+9ciSOQ66TZ5zTOadKoIyTCEqCmOTppCBSW/TgCDL0YlPO4+xNQFDmqd3VK9fr0/3zfWd3E1SdCwmihxMQBXN98PzznypbKPd02ZVzeJJbwSDOZEtAj/4MqqfFPVO+8857NYFY/XDSl156oY4C3hMEE2To6jdC6XvkmGDqc67Xl8tZYV44bxvx8fJuZmGrI6u6egpltjRMgqufYorY14rlUG0NfNGAfvAy7LUMAr6HT/d5D06TBDltb5x5sVGfa/YW1LmoQ3KrHoFD8Bbg79+/GV98bfnN3/z12jq9+cZrCdDvlz1OZRVnQF+LDAZFHTtkCy94GtBvvflGJb5w5fKF+FRWelnt1Vc7s2/8wTbXIOmvqvIw5loFcEHdSkeAMGnQr7ZV2Wrza3rVzyEmlldwiW5vvP76cunCx9Uejkm0fDG+YWI+le0TXvtNTpGhP5KVFUzsKxjUZFEBLGtf4zeGtppyROA4RbBgW0+x2QZN523vZ4ySUR/h53wSfe/+WZ56iOD7wUzOHmQ5q7by9YqMPjAO9Qs5O6Ddr/NO491nbq347Tb0Ez/jAz4j+Uls7yyLbOwhyEWd8hnxgb/pCzuDNKux9cKLnwpOdhDJ851Pf/qVCm781ZNJPswOGjjg58NWjfrrwCtZkdmHei/JbOrgrw2XZX8Udlj39DPPJcg8Vcs4+1lnGw7SfRHjiRNWKmfT2SmL0AavAWQGsOzkBJbQBgEHNP9gfPKkpxttHFBfEOiQt7YkCXBZRTCKQSNA2eaIxkczwCzVrRROZSAzqANes5Lt1xNPnFmezGpMkBJszApX0xGglurR1YrLbOsJiX2+pfT1zEKM550tgVdQYSi0eYnO8C4W2Z1jKCdfBcp19ajTzcy2bzrJzGelpge9+6W+Z9T+TKarMx2rLPf05sxe7agD3wS4moHqkwsX6rzq+edfqG1ADZ6sEGxN33zj9cjY74MBzmkFYGalK0cwo7GPwCfokNlS3qDnVOBTCZIctQPUvQrmVmG3s6rxDiBn9oTx6chrZfxx2h9N/3IWDmaQWiHUl12Gr63Mu2+/mYB9voKYVWUfFvOCpYI5G6LZ9wlA6YuyZehYddu+vPXGG/WllVbfH4XnJ+c/yfX95fXXv1PB62HwyelrmgwY8n6wbvFtq955+63mH3s483zj9dfqdRhnw4JTz+6x8XkrJpPjpfhNVg7hdTsrDtuySwl2H3+s7eu1E7AatuIXSNhaIKvXOtJ/dX6pL9NH7OJ8kAzL/QSQdUKLqSq4PP/cuQzcM8v5+LFvUxF4+ZhgZGHAVgKLyQlNq+WaMPLn/S0r2pOp18ZkwKfY4VImNrqSXb/Z9te5pN1DxvCJjB3HKaBezUnbDz/4qO6dP96KDzif5If9wKMfvDgesH3WNwKyFatxZId24vjJ9KWPLvUXbfaYuJexejx2iW6x//mPwyMyOs815jyUIpM48vRTTy3f+da3ymZW7ewqf+li/DCTUdiXj9D1cGLMBFZj88BXXjn5tbtZnjsfEzBspW5HacGsnnLFSGfiuC9/+uXcn6lyM6YZ22ASEX0GzhM8A0Bc2rcvA/rG5cySnpg4l3hYe+LwTKB5soKgj0A9+eTTtfLzsMAHWe1OzkaZVz79ahn96WeeLqN6XcJrBt69skWz7K2DyBjkSozh3qrSN68ezuC3BbySAS4g6QCzGIMfiWGuXLmUJfShctBQWj75+MLy2Vc/V055LDpdMuiuXUy7w1mxvFhPYqwC0ZBmhXXu3LOZRRNs48C2rBxF8OKAzpoEAgaux+YPPZV6poJfxE7waGfGw0DwIMH3vNUg9AQybelq5hWwraIE5GNHzW4JUBlkAnsF1wROS3VPfMIsQfyZ5fiJ07G4T05kJb0OAFfvBNbrIoez8orjkZGjC7gOoz0wIBOdfIuE7alfpNI+3lN6e2XF6vH9DGbgFYcb4c3xBURPonqlkutNcmd1fvHjDO6M4/C4Hyf3kOD6jXmnKLQDVpwGKBvTX42gxt+sDJ562lGB11dOJPUrLB++H5+ygsrA5Xtk9O6R96M+ykr7RuzmKaQBdzp+du2qgXOv2lzNjuH2rWu1zYxAvYu45P3EazV4vNd05drlrOQzGWbreiX4H7z3fk2GHvroZwFLe/3m3TmrJ4NX4g+14rp7K8Eyq7fYYnkoiN+PL/gST4fnfpfSV573GSGaN+PP3qznn5cTUJ/K2HBMksah52yMvLaDXq24XX7ggVvGfej4DrV7y0fvvZ0t80fVD3UWZ+KKznxNQOlXU7IIif8eOnS0fmtCEPVQ7lqCuyfwTz9zLqvD+Gt8wZg9fDB+mN3S+QRXOytbehOuoyf+6C0Hqzrjk995ad1K9OSZJ5dPvfhy9aGHdVcSfL2GcisB8V7k8z1u6fFcryX4nk/w/SD+FyXTB4KdNxMobWFiDNtBWL3ZQfIXY19gO/DK00e+Vh8JOHi4BpvzMp+vPJboeunilRAxu0chL4omYHnN2RmPjwq5nsmgcah+9vTZ5YlE+efOPVODwNmDwHg0ON4LYmROX4bNktc2yNmSAWjl43Oezz77XNXrAKsjCnnKY5b0dKTeDo8xzZSXQt8eHQ0DXSc/GYM/mwBzKbTOZ9bWYbYH5KjZIw5nRWnlcDj6kudStpuf+Ux/jY/D8fqoEyfM9ijo5SR12JgOFYBcGVBQtiK9nO2hQWgbXQMwfaC9lY8A4EDWFtEZGP4Gr8EoCILaemVQChroCFiczYMDqzurGCtgju71kKef9RnF/uoiy21PvurANlAvz2aWpXeiWuh0ABoHtuJG83T6q4NzryjJVPwyMDik7ZVZVlARaAxsNLx68+C+w+/oFvpnzpwtB/VqB7vcvWtL209vvXT71ltv1MqpnTFlkUXVrZsJPrGNz/SSgSOaXfkRuzkeMEn5aJNVI5yTmTz1Udu/v13kdoImfIkP6ScOb8Xx4osv1URr1e74go7OZQw0utgy24bpI2do/A0NgUXQtAqymja51UvXCTCCnf4hb60KVt7083Iz3v1u5f30leMEn3TxVPh8vf8ogNo5sJHVOahtU/AlfuBYh/8Iuk96CCQwRE/bfTysyOAK5lbTbNI0fQ74eL1M/X4CWU0cwes5iP/2Qb3+9vrFWU/q0xunEuAFMatjk6J+sKu5eTsrpdi83rNL0DReHQu99tp3E2yvRC4vxCaIxOa2/T1p98vfJruLWUWdyuLgh37kR2uRwa9sGZ8Pb7jOJ038nqaT6W78rWJEaNbkmz9XOviqcgufI+JF7GVFKIDVCjVJvx343LlTXzu0/9Dy+c9/cfmJP/jTKTyRmeBqgtnROMSxeuscM68yfObVVxPssooKQYOYcJaF+9Op5VQZOO9mCf3N3/t6OeC5Z58vJ3//gw9rSWprqfMFIEblFF4ydDBplXc1AprFHArzfIe3t5LqYxuZdc2AcePg9Ls3tW0LOJR/4YXnSylb4GPp0BdjMOct5DAorUZsGTig86oTp44vH2WZK3j4UsOrkeW7332t2ty63a86cEaGtL2VGBx+SFRnOzz3ZM3nLs0QluC2y86ZDBxOefNGvzenre03J/IyrdWZs4Z2QmcHXrVwJhZnjhdOMGSHHixeLDxcLygbUL4bTLlXBAS1OnMIIS+Z1mdqAmY72/1zz1qlnSins3pop++XMPWDfnG0wH61JRd8g1OBLwHWeYszCTocygTm21DMjt5tckTg9xgiRlyvV5908MTX+0W2knVonvbwyWbV/XRWAewjSAkaaFsR1DlR+vZC+opN2LEmIiOznJscfUjtYYAnvgajLTp/Qocez517rmygvwU9X0JQASRBxxkm+9JLkHJU4ekjfoJgvfaSMoNXEDARO8JAn73QxIPvC74GnKAAt87I0lYPWF1/Eh+7nFWvr0CyUu9zqv51en2AFv2SCf2sxjN5mnzZ5OSpM+VvAtjp+sJTh/9HMoF03zsgNyb4Jt6gdAtfwdXEKzBPP/vuPn1zLrY5moXKa9li+4lCq16rqAoS0dFPHFqV8RljDG18vNtlO343q0yrx3lFiK4mByvh5zOB1Gdpn346u7hPL2fXfjYBeTpMN8c5ztJPZuKto6rY0eImRixbSvTnG/iyrk8ROFrhH/zHK0HH49v1cb347IE/9od+5Gs67OVXXq7BaSvprMV5iaeU3jY+cyZ79CzRGVXHmGkdeFolXbzw8XIxq4oP338r+9uvL7/yK79YZwnOVCxnPTp3oOcD0JaFDGvgEJRz6QTOYGtXn0uMUaRyrMzIzuw8HStnZozMGBzQFsnVOY4t0ssvvVQz4BPh44GFLytEyTmCqxmO8xl45z/+oA7mlVsovBDjm5EsowXu2LGiPEcjG1lrzx8vMyh08Kc//Zni4wPctVdPZzsgvRZdHZjW2/AhZKXjjMDy/FNZetsvmmU/ysC4cMlKyiF3v9dWzp6rBwUGqKdiL72clUUc4cqVa6n36suB5dvf/nYd+nuNg5M4l3RobeVhO0YvjuNA+vnn0+GxlfMl7xTxFsGAA3CSfbFzrajiNIKGJEjqFzYy8ZhkdIrgoQ15fKriaFZ1T0RXgcfsejTlVjfXspUyc9crIrGL2bsOw+OEx4+fKod88ZVXiqbJy8rrcOxN9oPZ9ltVsjMdpJLJ4M2EynYcvHW0m96XFcvNmrAwqtVcBu6N+IKAUSuN1NtV+NyqvhKwyGXw8UVbXgEQLQPTV6AbTLYwtkcGWX20JwwdXpssjRV+IDBo55xZMLWjEcjYmA5eI/DjzLa+NSE7n83AFTw8XAMVgugU+lbTXtrml7a5RxNQ/GZqvR6UlZMJmS4V7D3gCS1+CgRFethSO1ZhC+ei3vHD00vUVtJWd9cTrLy/p9w4REeAsz3Ew6tB7GOHVJNL6Ls/e1Zw9b7bpSxgEnRir1t3MvGFpjH3dMb4c/HNp587l3H1cn2mUyCKaCWfh3+2v95BfS6Ten0r9amTsdHNGjv88OX4hu20F3bbDy/G145V8Ho2/qwPrcjqDDn2MQYO/JGf/vLXLlz+pIKXs44PPnq/ZoDbWXY777h4+UK2fRfqrKBe4kun+Nl2h8wGIKe9nwh97eony+uvfysdbhVzu2fQ/b2a4IR1rpYlJ0FtYT/1qRczyG+XQvVyY66icz3ur3Ocwx1EsjXQuejU7BLjMbrVgkBpiyRQWoaLzH6SLS4XZ+rXHGwNzf6c357+448/qVnLIODwNTsmIL786Vdj+BfrjOmll17JEvi53o9XhwoYPYOaVchD3v71I0+1ji7PPXuujIvH5z77uepQA0+nnTnticyLtVqCK8AB54POB55++mzNrp7sGXRmT/pzVvcOOx38ns4Mzcl0vtUI57B99EBFwH/hUy9UMMDX5ES/Z595ennzzTdq29w/sdefo3PeZGYzcdU5pa1GCMYs9a6aJ071W51ZidegigN6jUMAuxR/uHb9SnA8GY2cqa/fcMiq0BvktvXO/LxHZ7VtZW0lLQgLoFYa/KDt54smM9Gljwwqq2Y2tk2eSYTd9XkdFaT/6S0gm4boKEAaIGwG36qGLwhG2lqBKhfIPLHrI4CHGegHa0fgp9Gcb/EDqz1nPgKgj+pZMWeRWcGWD0le9kTP6tbKThAjk3vy4GsV1z+88qDOZa12GNJqhZ8LxPzhevg4FvE+neMMZ758xuqemoI+uQxWX0NPF/6LB39xZKDvBWC+4pjFhO54h21N3sA5NBtp36u6s/Vu6Fe+/JU6jvlUfIe9jTP8gMMI9qqHdJGnztzSpxY2T8VnLSA88QXVt/G9h7HPkYxTY+ZubKq9V5kMOKs4/E0QJlirNhOEBx36lT3wN2brN2KjA1s4Sz+U/iefia0msfDhAfpLPx74ymee+BqTPYwgvNh3dDm4tb+taB6H9tRMgLFNgcPhCOaphhnKx3k++uCD5VKMqMPvp/OcP4iygoyoeuaJp2LwBKhE1jqgC6FL4VXLyxjWrLovApmZyxGSGMeVAxOWs3ACZZbClDJwfe9+Lb2zojsQWhyZE1hai971Ae8U2OL6qA/6lrjoMwh6NbNltaaNb+Kod5Q4aPSE7/wATS/Wml0NtpsxfMik7Hp6PfbgJHECMyfanN1sZ4A5JxAwOBF+grIOq99DyPXSZW/0L7XUv3z5WlaaXkO5s7z1xtsV2DnpK6+8Wp3qNRh0X8xqzTnJW2+9Vc5gQAvafoPUgOM4DvO9l2OL4ByCITgMhzr9RPQNLmegmwDoLMhK3EMcqwa6mExsta04rda8uPnOu+8un1z8JPmPIvP55dvf+eby7nvvhNbt5fjRE7VNtJrzuoS8N7OfiA/Yflq1eB1GsDHB2c5UYIgQJieDz2qHjHSyOuZ49RAitiML/fitwcofyfxUgraJwgr0xq0bNRisYgXFKrt5bXnzrdf3znTOnesXvH3Fs99f5O9306EmQf3Ed3wm0UrLk1V91ofZ10s3/Qi3ZWkw4AVFAc2TUBOK1xO8QuJTMgKGh1H6wAOtmlCePFt97atzBBeTCJ/wsI1/k9/Kxrt/3sX05M9xiifrgrKjEk9cv/Otby/nP+knneTRVv85NmBfRx4+siYofvzJhRqX/J0PXbjgSe318vMr8T1PWr28+0H6maxW9F6W9srT+U8+ysT4SQUdcvp8s/FpLDti4X9sw878sj9DLNBeX24ncFvNmUznlSQ6kMt4Yo+P4l98jw7s4TjFuTDgH45y2Fwf0kUgP/Bf/0d/9mtPZtY9cDCriqySDh46ulzMNuapZ5+v4OPQv394No4VnCNHfUYye/UIf/iw5I3+bK0eHKhB5DD6Ga9rPPVslpgvLM/FWU4cO7ncub+/PrPpGI/D3Ioi3hk7mM61PtmfmUp5ZMyK0FI+VBMAbqcT/KSUgOMHbb2j5EOkKYhSmfUSGC9kxSIYqjt6zDfcekojmnsb3vbCOZVftfYCoTeubY/w6/dpPBW9GYP6DKQPJgucHv+bicwKZlOBCT2OwYEY90BmnWvX+zyJ45oArNzcG6hmaA8xrHZ87CMuXrxtbcw0ArGHBbaEzzx9rlap9P8gAdf24XhsTU8rLqsWgcyKVP2XvvSlWhX6uNdrr31neebZp4umAeG9tD7vuLa89+47yd+sQGYLRS/A4QysCjjBF0QEviuXr5bzsJPAip/DYCsEKyjvFWYNFEeyRcvqJVt2Rw7O1azgP5U+99DG4/T+9MH9CqC+eAC/K8H3XWpvv/NubZ3Y/kJsYMXQ2z5boX4lR1AwWDirMzlBDfRKw8wcyMQq8PkkhbOy3CQ4dVA0GLypbhvIBt/69rdiXysmKzme2E+9OrgkED4dn30u26KMhycyQI/F7z0h7Cfznqb2R6SAiU/AqsAVelZmgIwCLr2tNjxYcoZpdXvG07/wo5/AgoaJ37mzQGz15UzSDsZHAa3qBeneame1lUDjI3GOXdQ5OqjXkKxUMj5c7SKsQtH3GpLdjqBiR6Bf6eudOjJ+4QtfKBm05S/4Gids4yXoe1lle5hW4yV97zz2ww/frzFjBQXfwuR47G3BY+sqsYcNs6fhtXHOKl0Q9LKzFZqHUx5u8VWTbH0LcvyN3Fa7/MLRCx1M9hY9NWZi4/INnZv+4C/GWgRcDvyhH//q157/1KezAstgO3Z6+eKXfjhLw9Mh+PzyB/7gH1rOPZtg9PzL2bd+fvnyV35kefnlzy2f/exXsmJwMHlw+SN/9B9dvvzlH4nzPJmoenn543/iv7n82I/9ePbVRyN89sKnEgwTXK4n/1N//88tP/hDP7x87gtfrOB4I4q8/Mqnl1df/Wy2Oc/UDHTuueeXF156qb5K+m/+7b9V1y995Qcin9/bPBNHORwHPR5+zlOOJEAcXz4fejfSATFZPY2B52GFJ106QGc6hNXJXrDze52vJigILl7e+/Ef//tqdvLrSpyVc+pAS/46k4nRenXQL8uasZzF+bBzvWOTTlcH11xYzlwzxv560sNRdToB4egUcqHlMfWZbLW8vsJhdNyFTy4uPxQ79YrhVDr1g5otT544nWBxqzrc4PXxqqv1BGlf9DpXgxRvv4glqPUb1J9UuYcl9ZuUAlOc2BleGmaQRw/RgL/F4fFx9uDsh7NyMLpxdE8Sjx5/MgP/s8s/8A/+seVnfubn6kP5Jo0Qq8Fh5SkI9ysj14oG/euzmOHpY2gmEO/aGbxWOs5q6G2QX4290KnV0JG2K97OrfrJsNeE+huNY4IeYCnze6K1HS3b9MfItPvk40+K13e/+906GhFcbOH6CbT+PLyce/75BARnLb663LuDVqK9xfI1UJYGzmtnm6b/yMVPlNVftvgVwFLP3qC+bDSG9XqTPhI4a58a4B810cZvTUhWmmg6FxLU3R/M5ENGu6Q6Z7XVPc5PEjxjV6t0bdp3vYqRoBM++qwGeXgos+rhf7WiDL527M5eghY+znU9wOOzxpTPfmZ6rtXw4djYqoevf+pTPu3jTPtUfTUWOwlkxpG+d47m7X5n5ALu8fShCdTO4ExW9h6usIRVaj0wCw4ediD0nkBW4zWLIudjdLBg0c/GjDhJTmPJmAcH/uQf/6NfM0A42Buvv5Ht4qEokSgYoS9duhIjPVX7+F/5lV+tQPD6aw76P6yDTI/xRdYns1S+eev68lu/9VvL5xKUPvzw/PL+ex/Fed6o2d75xzvvflAG9/THAfhXvvKV+mqXX/2VX15+8if/4PJ6lsyW+b4N4Zu/93tR8onlzTfeXP7O3/o7dbbxhS98vpR0NuQw0PaEQT7++PzyuQQmZ12M7V0VK5gnEs09Zfn1X/u15Uh0qg69c6t+jPdLX/qB5dk4L+PeuHl1+dmf/elQWmrV80M//CM1wH1e7ouZsbw24Zzsh1NuhudYf//P/lyC+/M1a5oltPV12VYnnPOzr36mvhvNk7u/8dd+fvlu9PRy5ld+8AdrlXk5eF/8yg8tzzz3QgWiz0YmHeUbCc49/2ICw/3lxQT409H17NNP1ZnYO1lZffkrP5hA/1zxPZvZ1nb6XAKYlaPzK0HP1vNM5OXE3v4m9ysvvZyt3UvLU+eeXZ5NcHzp5Vfq3R6rEG/5LfsO1bmGQ91ZpVhx30jfCpwmAl/4WG+SHzxWB/zPPX8ug+Fk9e2LL71Swet89OVotjRWaO2QViS2Z1bSN5dLcVh+8Oy5fprFx7xAO+dRXqL2AMeWzL2zQ9+R5wzXx21srzy19aH8t956s578CnD610AQWMz0nP68V3YSzMlQ25qU97nfczVwrfAFNPYySH0VuEBkBWCw1Oo9NhFUOojF4xKsvK/oSlcrZnj1hnlsx35iFWxBk3/UDwmnP85ltedXh4ydoFfAc27lq5IMSMHKBMTfbOMFTE8fBSfnkX221180Cn71V391bxVDHn1eT0ADJoWasGJbDwXg2fG42tEIdB7ECfb1WlTuO7Bm0rhyKavN4KYPALreVCBvPahLO19RRUsBLCKVTo5wPJDzhaOezgrsXhw+JJilPwRfn2YhAzsIRgKfBxNWiWQW3D7OmKPTM89klxFbv/7665HHwxY2675gE6sxdubnB/7wT/7g1zjDN77x2xl8r2QWvZJOPpFoum/57d/6jTR6uJw8dWz5rd/41QSVv57g8p0M2AvLxfPvLb/4t//a8s2v//ryt/7Wf55l+2/E0d6q84YrcU6Hw1ei5NWb15Znnn+2IvF777yz3M0S807SN37nN5erlz9J8PzO8s5bry2vffebaXdh+VaC2G//5m8tV7NdfMryPs787W9+Y/n4Q1/V43zqTvbr7y6Xsqf3OoLl9H/5i7+YGfuT8L6yHIvRvGfy/nvv1Nf9vPfWW/Xr6GbjK1cvVbJ+MOjeefv15fxH7y7vv/N2DTqHvG+9+e7y7nvv16Pyb3/zW/VxJGdmHznrSrD5jQRrwdkgfPvtN2oL8Wu/+iv1op/t6q1sY09k4F6+eGX59je+vlz86L06ENXhtlRPn3tuuRtPP3HaSujg8vEnH9VjZKvTO3GAExlgv/Lrvx6bnesPhB/M9jMzso+GeeppK8IhBDJnKc6S6sXDrHCdwV0M7qXYwXmjc7zPfUaAvbn82I//xHIn28FE0njmweU7cQ4r3bfffX/5zOe/tJx74cXFN9V+IflXPvO5BNJXl+dfeCUr8FdqiW9l+fXf+a3l4/ffim28/rKk7TvL1djMg53anid4feUHfmD59Gc+U+8LmZF9HdGLL7+8nMkK9pmstg/GhudSd+++Lwq4V0+Mfcmfp85Cgc+MOscy4fmYDpreOfLKztmsAvSTFY7XeS5cOp++uZNA+tLylS//YK0krEjffvutCnA+feC705yXAU+9Ll/xwzNPLV/96o9Fhz4XPhQZBdIKTulDg9qqsVbjFCVZ8MgpeAlu8ARyQa9Wm/ce1kQoEBq0jjdu3A7fDNZejT5cXnrlM6WPM0UvH5PdNk2f7z94ZDkgQKWcPZ0tm5xtHQUYq+s6Ewx9tmAHA9znoa22yCzAK7cdJSvazvc+yQrf5Mc/nf3BQ6sewNUKyY9Ge93FlnGpQCNwOC+lX52hCuTxuzpTziqOjt40ENichfms7a0bPnGSABp6d27dryOlG3dv1SqTDdiZDFciY5Bqgibvg/ivj9jVSi50vCfqnTPCYOvjYk+cNfH0eZ53+zwxF9hsX01UB776A5/9mo8rMMS5rHx+7Ed/dDlSb9DvX958/bXl+pWLCWK/liBxOUvE2/UG7tNPnU2wO1UzolXRu3EaZxFWJJaPDx/cWX4vwUdHWLl85Qd/aHk+K4FPZUXgl3SshGx5vMLx9/+hn64vTLuUFcuZzOSvv/adOOmNrNi+vPyRf+gfrFc8vFToZUKvJ3w5g88s81a2VTrSAwhfz23JbC61cjGrcH4vRH74wXtlAAfWZr13M6vbnppdbiRov/3mazHm1Tof+iCz/alTTyz/8D/yD9fb/2+//WZo3UzHX6gPZtPZ4fYbb7yW9veWd999swz52uvfTdD7ZmYjX3f0qRpIv/zLvxwnurv8cFZhz547l+3vF5Yf+epXKxA5J/KRm2/+3jezWvvd5crFD+ubEd4O3Y/efy+y3E5gPl9vZ3/84fvpVB/CvVSvm3g/ygdyvV3+G1ltvvHGG/VkEF225aQ+zsS5vKbBCV5/7bXllxNsPwgtny+8Gec5+8TpmjSsZC7GidHxsnF9yDjOaYVhdcsu30xfemNev1llGKxeHXGWxCG9auEsjmML7Gz8bu7r4z6ZQLwaYVX/mXXlnLmxJh4rKB+6/yR2f+WVlzMh/Z3lkwxy/fyFz3+hBpBVOt90uPzprHKtup2FGWw+i2dC8eWMVjMvZ+VpJ/Hmm2/VjE1WT9lMfs70CDvf4W9V+MM//MPLF774xQTAo5kQji8vZZX66quv1pmZFadXX7z39/LLuc/K17bK183YDn3mM69m4vBi88n6BIgVnp2Dw2+B5dyz/dT76aeeia2fjLy2cfiHd/rTeHg2K8NPfeql4D+1nA7OqdNnawHw3LPPp1+y0nrymeXkMU+Kzyyn45d8U7C3zTWJ6Wuv6TjntLK0pWQXW3grONtxgViy2jEObDOt0GyfT544k0n2esbXjdhEgEqgzOo8oTe2yhY09r945fpyMRPw7djNJGjCvZeofufBvjp7FtDtUt56+916Wu0dTtvltzL+Pvjog+o/L1LX1xMlObS3+zufnZSgx1Y3w//dd98zfKuPHDWQV7/ZGXkIYpKyEDCJOCu0kvW6Rj1hzQR04LmnTn7tR3/sR5c/+kf/6PJX/+pfycrs68vP//x/vvzCz/+V+rjAncwq++9HEK8GJIj5bNdn04kGgCc3nmI9eLC/OsQM+OSTp6uNzhZOP/u5L6QDnlyuZsVy48bV5Xcyq3/nO98ux7WvF5HrZ9xjPt+h5eBPMLTstO167/130hGCs63CJ6WILYKXV80KnNKHyG1JXonjWcrbczsrsbxFJ3ouP/MzP1MziYDmiew3vv67yze/8bsV1U3MOtuZmY9HPZll7ZtvfqdwLmaVaFbIv+Vzn321BpnDdW9re1nXLPL/4eo/oy+9rjSx71TOOeeccxWAQiEnEgDBnJrNDtMtjaRRWJIta9mWP+GTl4PsJXk5LGvGE72mZ3o6TE+T7CbZJEAQGaicc8455yo/v/3iNrn8Fi7u/d/7hhN2eHY4+9AOTCDLmZgyBMDkyRMKVYiECjMLBJw4GeEbM2lcxmzD+vVt9oxpbfvGj9qNqxeC4ga2oxE4t29eb6MC3eXkDaZtwOYIaYX4wHTEiEmhzmMRtNYS6kP/NJLm1lYMTpiMDZHcuGqXqhHpwOMI2WkRGmcjnGJOZRxEvrRRrpMxXhzhQegx7YXSmeKW+NgodO/u3XlO9HiIjWnCRDTWNKcI1xnKLJqVguJTpOEVExgRrc9ktm63y04XLm8xVS9U3tL9EDl6EBig2ETy9FHAQnAG0+nXsiA9wgzdrVixouurjueAJK5euV5zsG/fvkI6c+fOrvugkXXrnixlaQ/TuUGo3AtWcDDVIAoWwO49u9vWbVtDuxF6/eRoBeFHGYi6acPBXCtiaXyUP6IovFuYzoRyH4zoeVVVInM2NshPIueAKE6I2e/DBg8LshwTM4zVI8lTIQQO/a6yrQIH48dPrFQbuVMQVPl7I7xH51zLm2bNJjhHluJ67tnnyp9FidizYtq0qUHDUypiSwnLx5oZRIwmrKSYPXtm5utMnj+y9n8wHrNmzW6zgxanTpleKyII8ilB/1MyZnPnzyse9nfliOW3cRO4NpSDmhxBrrIK/6ZyS8OrAAPFTfm/9957hQRXLFteAS17UBgr/aGMujGIkIrwM9YEFiuC/1kwDQoUZGPmE86EGbeFHEqBI/5NNfDQY58ffuulxy+++EJbsmhB+1//r/67dvL42QirloEYWc7hKLRCGswrN2KyRKeFMfrlhtMKBg8dPjqNHBttfjiDdCRMdqW0yKPHA9viJWtztokcGCY/ESFAAD2oieB4J8hEvTgQH4dhSOblQTE0G8cvxzoK4BdwzxkxeVRxOH7sZCZlbgTwa+3jjz+ORrrRJkV4QCEiTmz640djOmayRW/mz1vY9keImIxZmTya9M/+7Z+EAG9VO9je1p+phsqPNTDMpl5VelqDiXEK9YV3aEKO3FxUg2kJCd8GnxUThWYD6UX4KhIV00a+16kIsvthLs7vaZOnVQ7XxUtBXefPlvAdNjznRrOabOPiWXwe/AmqGNBSPYcthnYOrQWxWJ3RLWnpU34zbR4ZDd9Ld4Ag+/R50D795JOg6ytteQTD1GnTal537z9YRDRi6IgSHgcOHmxf+vKbGafZ1bbTafeZIKwTGc/RtT52WNpztnx+CxbMb9u2b2+Ho1iYIqvXrKpVFXyLkBgEwOQdl3HnY+SruxMBKWnzxLHj1Z+q0JDzJk4aX3XVDgfhDo5ZIrigb5SVd3OEGf3ttWTZ4qKX4Rk3fRQkKeGZcR07bnQUZ5fpzx8r2og2KEwl3AVKjCH0bjz9rs3TZsyqdIhjx05k7iKAy094swQCRXD2rPk6X4KC8iN4vaNhQQgLrzH1/HkLSvigX4KWqTt6zPA2bszoYrzK9YqpZlckc0XoMlu9GxPIq3Kk8ps+ENpoZJB9RR91uxgRsIRyD3E5jEufjBWlTAgTrFAaOqnrQ0/GQemcl158pfpKaaBfL7mXDjT3IIqrIsYZd5FX78UneRaF9jgorSsV3qftp4xiSaAH/HrkyOH2V3/179vc8Oibr3/l7+dMG4pezWf+1nb5ph98+EGAyKwmMb9LydD3Dk07rOceNmJ4zZVDIrffnVc+yl/86F8+9tujMOr/+H/5HwoBpLXRcJeiba40NZ1oe6gmQrFt2LC+/B0HDhxqb7z1lZr8+w/7Res91bZs/ri98+5PgyqulIYZ0H9o+9//H/7HIKnr0aKL2gcfvNv+8T/+/5SfgIb8yle+UoPws5/9LA2+m0m/HNPjVvvdH/4wGmJ2UOE77dNPPytC0Om33nqrbQiy+vGP/yZC82xprv/4P/6H7c///N+FgE9WdE8axrJlK8pfxqdHZ3vGa1/6cvv4s00x8Ra33/nd340wutj+x//hf0j/7pfZQCA/+dSG8vko2fPs00+0v/izPy0IazCFr2fk9ctf/iLz9Ciwf3yZcBjDxHXJtOObpTUjY7bQ7IPCjH37K4Xdry1aODfj81nbs3N7MRDNjPGnZPJuRBASfMwReTrTps2MgL1fWgeifPyAGbmxYDiGE+LmXIUKekQlDWZ0zEWCTC4QDTY0psMQforbljuFKO7eDIMejtBT6WJSTLJF0b7T23vvf5DzH1dw48CBw23X7j1t5eo17cVXXi5UyiQdkIGUL9gvz8EkN69dK+XCRKMyD8S8JBT4bGT4W0PL51cRwjCnggOiyJhK9QoJm2hAQb0tmzdFMIwvM72rPKGOVZexTVgjXsxN+SFejmHZ7iNHMzu1AT0eLmKX/GtB/+LFiyogwO8FySnXhOi1j2CDyBQy8NvyIAZCQUCBKThwiKTlLgOfUNz0hQn/4osv1vjrp3ZganOJQQ8e3J/vldB5GAQzv8xUwhUSOxaBLdhw7uyR9P1cMaEUFZFhTM1UVNdrSgQslw4FIIDBtC1TMWNlvmvZWoQdy8J32tYTLoIA0h4Ilr65r0x7qNL9mb0VYCgE6wWYKB81KEIDUu5VD35UFg93QjnUA1YqWJFnmWt/4xN3cPTtL0m5Wx7H+mGOL1+2NIpwf9u7d0+1ySL9wQOMp8g5n1eXNlECKIKTS2RUhDvBbGwJWvzWG1s+QuNqkbz8O4isBHK+r6BU2mX8+339SxveVoqlb0w3jf3Ot78VNDSqvf/e+9Uwfb99pzPRhH7XrltXJsHumB8iSNu27AjB3itoPj5akGY6G+iqXvigIBxQlWYUMDgajf7JJx9XQz1c1vi4aATLiJg55cdK563p5MPavGlzJjxEuWhJmHxK+8Hv/KD9XUzezRs312eJd8tClHKx+HHGhpG//d3vRmNeCDNcjU1+OcMdZgoaWR5zRP00uVjPPf9c+W/e+eU75a/Y8PQzMYFGFtqcE7TG1zJp4ri28fPP25n0hZBXhVbejoDF4IEh5tju924rXthFk+bOmVtOZ1FdiIUm5T+QczdrVszuCJHNmz4LIZ8vYmMqMwtXrF5bfoepYbDVa1e3d975VaWarF//dFu4cGmbHgRzKsKHv+7ShQtFQIjdImcaF1NXjlWeZ20jnxDkR+suXLS4vfTSq+38hUvtqQ1PRxCOaNu2bq02WO9Ga26NWcUZbMyY58xlOVlyu5YuXVaEt3ff3kIQ6MMeDhCEEjGWrRlj/jD5T4SxNI8bVy+Vo7mrcjK2onAEihyoszFDwVxzJ+ObbxTigX7Nu8CFYopz5s4Nz/UtJUNYInA+Jz4XhMx8pPQoUuYLf5PEYIKd4NsZhSF5WV4cBzHhs2jhomIOgo5Q3LJlS7kFLMcR6b52vSsXIzprLjGlIIQoGobnw+XTU+GYQGAeYWC+Uya2a6E4TLho4YKiadFeC7kvXTzbhg1VkeRqIdJ58+cWyhs8dEBI1BreK2Xy2w/h1KkT7fiJo+n7xIwbIaW0kqooX5RACu9kWjLvVgBEWGQsfEcAWU5V+VexDLRL6kQhz4AHTnEbeuCtCxdOxdyTzB5hcutGd6/c/+6dmxm3a5nDq+1m5vZ+xk5w7lbGRPn32wEI9+9230nXATDs/ITP7B1RxU7zsoyp8uwyPgQwHuF6ktDqmfrULbYPUiR/0h80RvhZuw0suM6Ykh988VU+KO1iznPfCIDwhZ8+ebL1O7r307f5Tfi+RII+++zTEObJdiKDuTpaWaIo/4oE1ir7kfNOB77L9KV99u07HlNmbLuZzhmg82GQuzf4VpTZvR1E9VHbuPGTQjI7tu8o5ySH78P7j9q3vvmNXPO4ffrxJxFyxzKww0vaq/nEb3Is39FqE8dPaePHTqqI2MlTx9pHH31YhG2CRIA+//zTMoGEjS+GyGwx9u1vfr0isSdPHKtBpt2lgMg/Y+MfPHCwbd28tS2Yu6j97g9+GEKV7Nq/zQoUVhTueiZxU1DQ6ZOnCyFYcE04eyEaZVbuYcZM5uCgFPeHWDGApT9PRRDJD+MAfuWV58ukfOedX5YvxWJ7QsF88U0eVyXiTBg8E0xjHwm6GR2mmRjEeejAgbZ7x5YIrMtFjHx/1r9BKnLQqqJAhCBtLjhj8bxzZf4///yL7cn1z7ThMfv56RC5wAjhvDAmCTPGxhp8ICJLDyNMCBZQ3Tg+tf6poO37pdl9zxx46plnK/fv8sXzJZhEErds2VyKDmMbj0PRyJJjmUpPPr2hzY6Q5zdbHMSngGBXtJCJfilEeqMqZHSVfweW9idIpQpcjBBQ98oLoiDQKEr0SRDR4FAxR/LVK9cK6TNLoCyfaxlXOaXlW3V7QWzdtqWEHVolgH3fPxC1dqTKvEAAzmNadYET64HHtpUrOjMaXaLZ48eOltsCP3BTaI+8OfNtXKUZIBVVgm/dUaU2SCSWj/NEv2/eulNKXqUZc3ghPEhGSV0yNvxagwYMKgc5n5s2VTpFeE5eHKSmH8agh2QclBy/l/QFKRIEuL02jJv7i+qWQsq8SZnh9IfyoFk+Oc8YNnR4FPnE0O/wEurmzMqIbi1wVxSAUGSMmDe13gTkWHHGhBBUJkrQjoC0bBEC7ARlhGDoTDv5XxU2IKAgdCXdWYDmRlTXQKD1YTF9PdN3SnGZM5/9phJwRS6fXjn7bRLdJhwk3LloZgTEVJILpLMYf6SddNKxy1doa6ajRZuW3sgTG1ObpZ44cbL17zuwtKPKGV2dektM+hdhg+NMAhMt09xkWEOo5AcTzmDRZl2+Vp8MdqBkoPmZ05DHzUp6PBHBRPN3RCbyNbYETvmLMlhKyfCx0Sw7tm/L91fTB/kpY/P7g3b23IUItNMlTK9dvtYmpW/TY8rt37e/LeNEzkC+8+47MXc2t7OngizDrCaDoJdkacMUE49pr1++EWHaFUEcE1MTVD5y9Hjl4/GNHM4734jSRgfDANIXaCYC2Lm0DG12IWaxml0H9+9uAzOZD0Mce3ftag/DlAeDhlofxes6bUWD6SvtK4TuO34tDI1YaG3IkfC1j6XVFA/CzJynlpZYvUDLrVy5IgQ7LEx2u0xi/hzrJRdFwE2fMT0K43R9N3/h/Ip0Mn84ci8G4UyeOuULgr1SC/ptKjIx45gJbvLZzqY/GEmax90Q6JkoN87cQxmDyxEMgjv2JdVWfjGFCCAXLwzJ19WZdkPLsQu9M7VWr16VuRxQPioCQd8pHahURNMz0ROfJ/pkjoqm84kRkJzhMsZtxgElE5jmt/ypx4+3KbkO418O80I03RhKfThX95T3SEBCUuYQ/WqDXCiIrTN/u6oNrBlMfvbsqXb69PFiNu4E1s38+UtqbK5f7zZboVBtmDNv9vyM88M2afzkKDblq662NaufaDt37GpXLl6NxTG+2icYgfaNC+uGG6IL9HR+NC8CtzOdL1R7HOWbIhAigwaEP/E2H2qfCDHWUyfUwnv57mjoGM8KzjA9u+WDMfVCM5ZLZVgL/fextV/mUaVYuX8U7dCcp9LGiJw7aFDM0b7M1nvh5aEVHLMhzcABEs0zxxm7/Fw8RtnxDXqJfntFINQcCIIQbAJ7xthYK0iJDsiSPv/H/+0/eCyztzLZ0zqMZoL5YypUHTQDvvoMEhI0UJPBkPNBOqoTxJ8AxvMJSGJj7kg/II3do5cs2LOV+TZoNg7N3LK0fZ9+Mq7liQypc0yUzGH9sRzGms8AzmLK3DC/t3weVp9NJB+AyBhUBInREoQpLUObn7+g1nzMwkz+/DDs3t172oVowDVr1lREVLTFnn9Keav7TljUGr1AWzAZPXgOc0J7aUf+B2tOoUkJlecjUESL9EFomJCbPGVimQuK0iFEpg0tyy8DXst+ls9Do0MemA8Tr1q5tn0StDpunATTm5WHI/QsE1z7z589H1M3SC79Y5LQkKNjLkAgFRwYPDRoa3G7cu1GW7Es5nnasW/vviDr4ZXAS0tv37G9EAVfQ9+MLl+VfLW//Iu/LALmpxk6ZFApEQxx/daDmObPl0AiwKRlYGYI9OChwzXWTIOFMeNEK+XmXQ5CNB5Dg06knUh0vn7VZrU3w7yzm1pdnk9R3Lp5u/yMM2fPa088tb4Q/J/92Z+HWe9GaY1rUzJHxle6hMIF0nCYGeuf2lB9YiovWbq07dq5J3Sl+u6YisJt2xb0HaF8+MiRiphzH/zt3/5NGzd2dJs+dWK7GkVql/pHj/u2vRFYi+cvKtPXnHMrqPpwLvRj71V5dpDfjOnTyrzXJ0LBPa0rPBqEPXHiuBIa8u+UvZH0ef/OwwjV6U2h0qO5Ro6mGn779+xsd6J8Vq0KHV66VjyGFjCr9CIpJ4QqRM6niHmZ8t4JULzCJ0pY4y/BLQIXLUFy3pnl2mo1Bd60PJBr5/69bgkg8ICuucj1Gf1Aiha+4wPfySG7eAmIsVUhgfcgvCcrM0Itgs7KmNoPNPxcAiL3ehgrgIzIF3nhoc63yDogeAW27t3pAmnkgYs6xNyZzw7+W7JDn/EJ810qkqVzzq1E7v/+v/j2YzBPI5kFBIEH9Oxf6RCEW0Xtcg7fD8L14C4xTtRGeZeuPn41LueR/t5733UwdmANMIL1tw6JmtGy7qOyBk3qWojFMgpoSqfci2RWlaN/VRDoIDWT0HndsxCeRd4PyxxRbqVKkOS36lP6YwKUUpEVzInLsfqVN79S/izCpTND9K3b0xIh6YNx8X1Jzxxd/4TbCXYj3mlHLz4Kh889wQ9hsPm1w4uzU/t9Z1KhPMSKQQg7z0IwqseeO3k8iOZGmzNvfsv0V1RVdjpEeT0I2XH/kSq/3aYx/CJQiudoP6YA9THGyZiVg2Ner1qztp0IWjRekojl6d3IM0T9oFzwf3QIphIlIzi01/jeufe4WUaGHiBBgv+5Z58tNPSrX/2q5mvUiDFtw4an26efflroxTOYYiJS+/bvbR99+GEbHiFrXiBb5hwk5lpt1fYxMaufilkMTf3oxz8q/x1HL2ZjdtH4Bw8fLD8fgcZX6v4ng7bXrHoi3x8vE2zj5k/Kz0poE36HDh5sr732pTK99+7dm+cPjhIa3C4E/SxdvroNGTYqcz2wzYrZNyTjfCJo9MD+PRHo08KU/doFJmxobvzESe3pp55Ie6+3X/zsZxESlyp49e4775jttNH2ZWgiqCu0zSy7HbTFyrgd4XM9Ao95J1XpSEzxyUGm2HXLlm6pFbOYgMYXa9asrvHdv39fu3juYilVAsq6UMoXnQVn1PzjFYEdtcbQUq9oqM9QpzEpai2QYXmd1IegvCjjQkXanDbx7w0ZYt+JbjNrGQH4565afUH4XDSCP4+r6i1EpXqFpVuWVXVJs1JQKniQz+hJ7hv0hB5YFhz81n8Gs3UWRu7fyYoBxW/GD4iyMN/Wi/LIyKWeSe1AN2iz3+pFU98mXDjnPMyJ/DjQlJA4SEcT2CVaJM6KdedLEyDZKxKRfwaqi0R0DfLy2fedcOG0hPi6ayrCE8bwt98wjEZbQqIzJLh3EUvneaYonYOQK0hdzKTWk9Byl1lOMEF1vi9pn9+YYr22ERL65pnMROcxGziZOZDdW5sJpnJIZnIRiPuIBnpGEU7O7T3bdbSe6zzDOZjR3671zN64YF6/+96EeE5NeL43OYVcwqTdS+S3fzuwb0+I50H5CMcEQdS6t2gpApOgYAKODEpT+5+DXbDAOjUCByqyGHra9FnlK+s3aFhbtGRFZdhLpxEBHZ5395Lnw/RXXnlKmASziKQy76ZNnR5kOa0y8REfs0oqhDrriKmXapFO6lKNC+HR2zfT2FGMKnn0/GVMPU59vxkLQtEcW+Qs+ZT/88KFs3lGTN/8Bi7czThixtffeLPMK4nHyAVKYwJq+/TpM8s9oj0Xzp9O+4zXgzYx1zGTu7LiD9vixQsL6RnbM2fOFeKVQ4jBzpw6EyVxuUp6Qy8WkMudkrjKdSB9RZrJtfRNcrJ+Llkyv12+crHmRNK0JOF9e/eUqSflRpT6NB9yaHpCxu6S5VmZR0jw8pXrFdRyrvHrVf9At/oFLHALQH/4EL0x1wU/ih4jLNCQ8wR90BsBjvZZGObXGEOkUOLI4UPb/n37opAH/L0pzqqwKfWBCHgJtteudasLlA3n+/MsLhbXQF3osF8QG4HYYp6ylCxpqyhoKJs52gNI2gH5F71HoDEP9YEiJ6jQzW8DDi+fBbFMMCnD0Q/l4hEHuWLu5az2Wzxz9NsqrhIuWtcTZN5pP4LL316ESrUwD0EYUARJWpnguSME4+aYtBNQXZUBQsnfrnceIdb91mko8Jgw6KRrZ756dYLOBHULdHObGoTeomz3ckAu7u07iMRBq5k8xEBAmMRuor2spYsgO3mqrrMuUn89k7/DXQsphdi7dnf7YlpXikD4ojoB1gkngsp5BFSv7Z7p3fOd0/v+t6/zbFVEHb3vTK5+EYSISBsuXjxTTDl9BlSQc6N+PRMxYA6EY/q802SWnph4S0Bof6kZYyZMajNmz29nYh5NnDKjdm5GkASHcYdwigQec0p3IW05TsxWpa1p2lpLl7H3sibOddpqvDi95f4ZcwhZf7RP/51jPAhlTCgTXrkfy6ys96PxR48dVQ5ySZ5uyBrxEs1kfsu566orjAlyvF2mNVS8e9fuNn/+vDKXPUsbITtCVB/Onz2Z1qnSEdMu6Ijpx0ls16UqPDl1Uvl97bC1ZPHSXHejXACYl3A2X5NjDvI1xngIWlV483FTdt0GJreCyCQL37xjU92uKuzxCA7uCBF50WUMaD7QsXJN3CVLl6+MYpieMZhQa3/7Dxzc/vanQXYx6SBOtGKFSM+pT2hz/zC9zbmDCQn9UCxoqaNVJXS6hf6ulTbinSCxEsYhGfrggX0VXcT3U6ZNLUWgnRE71S90JJdP9Nl82fSHEDl18kxFbgk0zxDkspa2qqHk3J27duVZN2s9NGGh4m6n4O8FPU7InPaNAFev7lR9RykpqGou0Qn+NG+//dlY4HttJOhZGeXSKvrrBFq/l59c/LaoBGnpIZxwMvZFJTjzOOwQdEXaSOM0vhx6IRjnMd0QDoLHGJLrRH/kkXmo33pMrWHCr66DfEhWE0FQ6LQJ6BrWCZwaKANaUYsuMoNhypTN9673HU2hY939CFRmyIhi9t5ze4PigAjyR+1sw583c+asDkWFoK1jM/CEFqYDmcs/lmtUhTAubtNjUMTjOYjNswhxaMpvXg7f9yam99l1ne+gE5ra5rl+1xYvwhUUrwTIMN7kqTMibKIowlB8Q3agoY04ZVvmiFaWCyXSLCtavbd+/Qe1NeueanPnL2qjx0/J+D+q7Gx+Hstv5K2JzGI42u9yUEKmohhDmwikDvZ339G+iF87naeN+uwc3+kXBaTrXBCOQhNBe4WQYtJt3Ph5GOxg27dvby1v4gYQFMFYmEX02Xb50kSYjUoVHYlwgIgWL1taPrSp06e2h/ceVGoDxlfJGC2IaKIX/l5FJe/fs3LkdgU4IGwZ8Mbbc6pOW65hEkEOhRDSDysMuDGYvZDhJMuIxoyrvsiFO3fuTAnFWdOnBa1O/kJ43G0bN33STqQ9J08eL5T7xLq1hdqMA0DAFJf7qEjAvMzH1KBki/glQg8ZOqJ2EOqTNkJD0Cf+ocjQk8+YXiSwosOZEL5gfDc+aKnjue6F9vGCcbXkSr4eejL++Gh6zPUTxzsBx8WjjphAGBTJB0dRL1u6vH3tG98pWoJoBdQoB+PGxLcOluLjOCHYtQM98K3zx/VoHeDp3E/8aBnj0CrlqV8EkH0GZPijKTyln/hD2/TFfQqdht977fdbTzY4fNfv2bXz37YswA9eGlREmiPtKuGUL9MY6CK/oei8vHcoRG4IAu9Mx2L+TBzhZPCgtJronKtRHi68735MMxpQQ3TK5BEInQD4QovnZSI1XietIZOY51mdFO+ElPN7JlxvQLzXYH7RNm0wgExPC4+ZDdpmc1LM5zdEV2g0wkOb/K0voDcGcL7vMK979sbNvR29PpoE3zlfm3zund/7zmd99Vxt9J3D912fuioGduFRcWTo8BDcA0LsZEUaIS9jQ8nkqhIeEhYRRyHXzN2qNeuCnsaVk9aqgy1bN1cQgjZnDk0cz5S6XM576LhnxpewhYjNVaAIxUMjMme6ZUTqSXVzbNz1yd/GxXg5l2Doxgsl9QpdqvJK0Nlhe1z5PSA130N63bzFXMmzheURvt2jBkWhWtsJ7TG1Zs2c3SzQ/+zTT4p5LN8q8zUMQZBBRFDE0cMHykRmLhpLSLdnmjCFoIdhI0aVX5CCVqBASkAp7Jha2vMo9CbKKEqmoopA0vQIsBUrllXFFwnUc+cyycfU3ywV50JDwIHcSzQjiLZ46dL27HPPFxKTtEoGmO/Ro0a0sWnn+DFKh/erKr019xlftI+mKkAT4QRQ4KGu6vKg9Ola8QF+8uL2ENk1H0uWLCk0Z3mW+50JyjyadokiGufAwwjUGSUk0Shz1JzLUrhxR/7k5bZjx44qfEiJixrq08gIM/mE6XxGEm955rlaymVDHTQNOdkUWe7a8NAkc97O8fyxlCZAI42CC0j7tRe9GHNHTw7hC4mzeKqEFzrPmPV4W7v7Pblyzts4APR1GQFFm3fmCo0cZuSQzyB0trD8j87sE1krp1x1JiZIrtE5yxxMhkWhEFtHvN1qf41x0CqEWQ9VQRY9p69GGmTXIczuWpti3KoOpYF1DmbvQWrtwUQdwXbP8+oJCIPkPAzJrJEPxjyAtiSjmjwThLK8G3zilFBD1JitSuWEqCoXLIKtpwA8wwAjFC/C1+H5/nb0fu+1m6AwRiLBvcN3vUl0fu88G7vw0wwbNir9s1xmUnvxhVfatGh75o8+CMG3CIh79+8Etp8IU99qy5Ytb+PHTmxHjh0vBpg1c1ptZsukWrhwXoheJdqrQTTTSsBBNwQbzVtrZUv+QLT6Yv+BzodqfPhHjZk+lpmR74TfjRl60m4v1xlz/cJ41vVBZ5mdcpjfun23TZg4uS1esqytf3pDzfnatU9U2/fu2V/+pMVLlkcYPFnjx6yyqNg8iJqbb0KTEKtifUFK0hMsStYH2v9KzEa0Zr5E1lQYRV+El1pa2sAfOW3SxNrqjCA2TwS7qrOvfOnLJZR279zeLl86G8bjdrnfzpw/2w5nzM5GaPAhE7C3Y/oRLnx1UlZqt6MIVX5C+ZeTp05un2/a1M5HcZwIqrZG9Uzma8+uHRF+I9qEKBiLrwkwbez2lnhc31FahIGF5dD0osWLa8kfQUDBmDdzJLGX8KFgeoKM1QIpua9JguzwtYokT294PsJ8RDtx6lSQ2LI2M6ZkvyA1UX60DTkTtASZlI4L5+xTer14Fygw7mhKPqfd1C9dOh+6PF15aGjC/OBN8yHoIxBxKArGOmb8bR8HdNTjjRJWOTzb32U6xjqUgWAs/F1WDDyIZTMm/V58enkJMq/cqy7M//Jnbpoba2wtlYmGJ2hEfuRxISqCzt6TBtjoyEuiHQkjzFzXfsG8GN9g+hvh9zSna/0OsopkaIo21HrFdL6HuEyQjjFNtbNjks7PhLD97jtE6PseAvLu8Jvn+JsfgAZHHNrJ6eyeNdg1mDTNbwa2d63faQyf82UJ9q6Nxb71m0nwHSJy9O7h0P5eu1xTE5TflSVxjrHRHuc53McEYi75b/MXLmmTp8xoq1Y9kdfqoC7JyUoQ32lDwjySAw8c2BtUsLkpG0Rg2BXLAmS5O4/u32x/8Rf/roSAtAoac8jgAaVBt27ZXAmi655Yl3kVfFFFFPKO0oqp0a3V1KrOLMYQFASTW9t91n/K5uHjbuG3Oa7coMyhlBEMXs7fmj8IwuL1MSXoLGzft+9AEBLUl/4MHR6T8mwJGbXapC1wZ9gcWDK2AFSmMW3hL7RUa0CExKTQYMc8TKbly1e0qblOAOTEyVMZu6np96xS0n36Rtlknl955bVmFy1Kzaa2aENiJ0QrGGIbMr65LVs25fsL7ezp45W8CdHKs5SIPH/h4sr7OxWFsWHDM2H4job4kggy/qndu3e2Pv3lf11u+w8czLydagv49sJThw9mzjZ/3qZMImjuVOSYwBDYmTd3XtEUIcVUtCKF8oHICXFrTTH1hCgFfEdhMNeZc/rF0W9eRCzRleIJL7/8cgU2zp2/2F59/Y3adEcBUwEiyKtyLiPwrWt+4YXng+AOZ3xsXnOlAAAeu5J+WOGDlkNaoZfL7XjO8wyQqPZvSBusnHkcXu4FCg8cPFAuHGYmZYgHKThCG73jY7RkzPSvUH14nsvEd46O77uMgB6v9ftv/tEfvi2fZEIapV6Thc9enKq1CHoMrTWs7FSw3uQaLIuMUbYa++xlQgtqM+hQGA3tvB46ERHxm8WvCJeLmDO4fC7VOBqzQy+IHIOXwMhBWPUElesFCzBTryMYCXM4x9+e41rn+9vhc0+ocU2ZaBrUuTLjDSbJ7nv3IlRxSi6r76BJBGOQO1MQk9ft6r49Zu591jb37j3T4GuLdvjcE2bu74FMc+8mBSoh2H32s3LZ585fqgq9KyPE5i9YXFU0RGpBecwneXZAhFI/CylzvPDCC+3JJ9eXMLsTE0HZ4h//1b9r+/bsagoOyhOynGh0UACG8Z3nf+ub34zpeqwEYY1jbqcN/KX8nWjA94Suw3s3/l2fmLZyfXwnGqX/vq8lTOm/UkEIGL2IRiJ05xBkNk/JqUFtswr1o0erCBSTZNJgctUtIAO130X6CGNC1vOkMyjJZNwgGUnCh47Y6fxyIRbrcDnGJStTop4lsivNwe7j1sTK3hcwwljaLFiCriCS0yePVWY5hrTfwfxFi9u4SRGeadu4mO/Tp06vSLhILBMUCuP8r6hjBnJuTMOJkycFGPRvixcvKQHwH/7qL9qBzIkcu9mzZkbg7avlf+hHaod7QH8c7pTL1fyNiQm6zZZYRbhrD+RqLjj0ITIR5dcjpPgMoUmmJjp33Y9/8jcZkythhAFt/YYNFcm0VwS0B6l5nlJZK1aursnn/Ke4zKsgCec8YSY3Uz4XP+6FoFN1AiuTIS/FF8mAKVOmpV1B6qEj92At6Fu5qfKOZ8y9MvkOvEUJoBl0hg/cB99jtx7/uJYSc76j3z/4/e+/PTjQbvAQUaHx0UATmr/Hjp8UWD05gizEFkE3Wl2lPEwy31BLb0J0igQOjy0t21flCDBdJrAohsJwHkgoMUfuPbxfuSA2GEhLq5SO0jY0PlPA+sTK8ap2peGPO03vHUoi+DASSU7j+g6qQtTMPoNJM8t9UpmC/Z2rC/3VvoX1twjnwBIABsQEi3jyD2ASjJbmlBAU8UNpGIqwtTgWcZsRaLES/3KOF8IyIT73ENVvBrszeb07x8uzTRJtjTEsX5JvlAuqzxzbiNK7VRX3Hw3IHExpX/3mt1vfIA0JjGfPn6tcI33mI2mR+Ytinq1dv6Hdupt2DB7ZFi5eWqaYvKIP3/tF+9mP/iLCShG7c1VMckYImxtg8vjJQTgP2vAxE9rCFavbsLGT27SZ88M8s9q0KZNrjeENO4P3UYGCCd6hZkREAXUvCJbIi0IJU/GbEtIVQcs4Hty/t236/JOgj31Ve+1oXgf37c7f+4u4jx45GCY7UqbbmVPHak0r3yDNLkXCAnAKUKqAaC5EsWDRsjZj9pwIp5FdMcZzZ4qhbkZQMecIJou1zbvPo0YOrzGG3qBguXUHg4Y2bf4k83OvHT1+ot29/7i9+dVvtFlzF7bd+/YHlcxqzzz7VAT4wPbJZ59GMYyuaOP9h3aPH5c2H68UFEm+U6ZPrcRX6OGZ556tCr8XI3jmLFxY8zhk6Mg2edLUtPFiOxETS1a78lZcB4+iOM8HnZy+YIVG0Mb92+3Wjavt4tlTEbQnQ88AArcNeg4qCkqGwESKKdheAjjron+/x7WaRFkgYIIJp1IMdEpwz5s7P2b95FoKOCPjef/2jbZt48dtR1C5xFzmrv07Ro3vSk1THrcyVhZ/E4hcRvo4KOb42KA4WQtng5750xRThFKhO6s6pJkQ3Pgc8ofcBvBzh1YITu4JIEIJrHSraIilQmwRYs4VfCj6Qk/pK1ToWuNAIOL/fj/8nW++rZqksL4cHYzLduZMFMnwHemL0S0Tyf1KGEENBI5oCcefyCYCIQQwsGUoNAXt2NmzfWoJCuc+m14eGoeuBmo4hrt7GwrKJIkipdV8boQExu8hLPgN4/geUnKP8FSeYzkVJ3u3UYPvCQtH94xOA4BR/Ef+BrcJJ4iUsCF0CUvnWe3gN/3TZ2Y0TeHlPGa3+2oHodNrH+Lycn9H77O2+Nw7PINpgmhNpn5v37G7XcgYjQ5jrFq9rnb0mbdwUbtxHZoY2FZZgRDovz/CYPWqFVUFl2CRvLhq7bq2cOmyKJ6YJ1+sMFAW5WqQyb/6F/+sbfr0g9b3cdBk5qJDlA/bpTDOvNnzYrbNbD/76S/aspWr2piYKCNGdlvOcXxPHh/TL2Or7MuNoJryw/FHpd+QSs/E9HJYs0mZQSAEUCHtjKWlWJYGWQTN0cynRMiUOyFzisAhEISqppulNVIg7A4EVUAFfH3C/ZVHZy5Df1IURCXtWMR35XnOiXVTC74fhoa5O4wRk5qCk0flKJ9ezOcLF5Vuj8BMu5nuy5avrP5zkCtVpAjlr9//dczL7W18FMr69c+0rdu2p31nK8/S+lhK1RKmgzHrmOgKfEJnlrxB25AVZAz9TBc1DvpatWJlmalSEfg5JSl/6Y03IyyHhj+sz+SnG1H0JuKpJFQt48s9mZhWMDC30O78oD30xHclj43v9Cc/+Um9c0E88eSTbfqMmUG909vSZcsr+ffw0WOF4LZs3Fh11qzJnJTfhwyLEly6vA0OUhoYpU8WWB9riZok3K99/etlWgty1MZA+UeQawsBxiy3bSFLwrrjzoq6XYIOveBTdCtSSfGLvvJxAz8dwhLBl9LUpWIBAZQh/qry1uRA5serAETO6ffdb77+dgelMXFn0vi7810RVBFQYcLStblQ1IFWAF06Vo1Zk44i2ty/oKay1u5DcBFSEjY1DDRGVA6+Ew2oiFUGSYNFIzEIpved/LKeuajRhWyCKCykrehMOt8zXVzXde4Lx3faRUjQHCXwMkAEKqcwKndf2kU/mRnaZ1A80z0tf3D4zt8O99fOntDy6gkx33tV2/P6/z/coybki3ONtRUOHNBGsm+0XNi/DY+ptWLNE3mta3MXLIoJM76dP3Oi7dy6qQpHWruq9tqf/9m/bbt3basKt3J2Vqx9sh0/dTrItquXrz+TJ4xv1y5fbH/1l38eJXGj9bdmE/IL8yII5tfcefPb9Ws3akH717/2tRICJ46dqGz/zZ993LZEAJ47eyIC40iz27joU28+euNefck4IFK0YM4RpPPQCdpR9hwSFrrHaJZCMRWs6ZU+4V0WP5/r7Dm2vRvXxsUa0B7jxs9FIdiDUV4bP5lqwpcunI2wvhDGGt2ZXqGN2uWrEn5FOM/W+BMk5lp7CRZt9hmTWtTOZJ4ycVpthLMqqNTvTDdzyU9zPqb9pIlT2/e/94M2ZbIcvP617AzSWLpkSZuV9ltuRPhqr7nasX17nnsxsv9+uxQhrm7axAkT2jMbngmKG1vJrejYUjW14Zjl0I+S7tZ/ai8z+FqU/9kgtXmhB4cgAZeO/RKMCTPRWAvoSLWAXi305/oof13mmgBV8QTAEC0dMmJ0WxpBam3q5q072vJVa9t//t/8t63f4OFt1VPPtIlBnaoFq/BstyX+b7l65nnHzp3hj27rOoKTnBB99HzzZQke4EOpmW+8qMAAEFCbH0doS3syThCjFBS0hDd8p0/+7ilIn/lWy/2SA/84fO9z+ci+8/XX3i6CDGOLYnULjx/UAIvOkZySCQkBAso7Daj6A3go74YW9VJOxz2uXLlYOUEcshhKRyyxQcgEjY5DeT2G6AkRf/utEx7MsS6Uz58is9iBgEywwIFBMLC+MwB8bqC/85mqOKjMiGgxArQTNJ0QMmicp929up130pR6IWJtAZkRu3M9w3tvYHsD7vm9fvjOyzkGtxil+kKA/Mb8dGiL+/E13svvW7ZsK8L6/g9+2PrEjB1cZYUGlHA4fnB3TMEj7bnnn63F/UcOH8z5GwOxJXyebrbAGzF2Ujt34UoR3r4gqX27d7XlSxfD4m3rZqXKL5efjKlnDIJd6rNSMdrKdHl6/VMhyDBGBNyZEPG8OWGKCFHrTikA4yspszRj+m6c9MFnY+BlPJR1otgMJnVg7Cgdzm9Kg2KjwKwbFe7PDYsp/MYfqvil7fFEtqHlwZkjmx5jUnOLnvhiJk8Yl48P06YuK71KO2fMIJe33vp6pT1gemsGjTealmPl1RNkBNHiRUtrG7vZEWIqg6DHzz/7vNrpmd2+CKyM+xE+aufbtWpyTNKNVfUXktxR5eCvR6gtrjFAe8o0XbGYn/LIWLz08svtySeerIome/bsqVJLtaFLlL/8NOhImSPRTovyOfIFKM6cvdBmp/8PQjoEvJw/v61b90RbHCEqEECY1RrMmKnoXYQSUJg3f175u/mxWRjbt+8ohKTem/kk4D/9/PP27e9/vwTl8VNnak3prDmz85zruW6I0c6cytk7XtVhmNiqo/CRQbQsJ/trcJWgBWk9SoJXflssJL97tmAPYQRNmnMKTmRYdRE01Tt87vGJ++HRyo7IgZfQk/kzp85l6fT73je+9LbQKehHyEBSzDKaVOhaghyiYwKAtJ2mVfSPpuy2eboT2EvrKMlCmF0MVBcidmiQ6IN20jgEJsYxse7rvZOqd7vF5vkMLXmVaVJ34Sjsyn8gPASoA17Od4C1zEC/8WG53meHNvTMul7nCUwRHQMllN0JI/3vnNfdXTtntpdcHsLTABah5nCege21xQD//787x/Hbg1/ffdHvazdvxyx8snyPCxYt+cL/dbEIc+q0GYUod23+sB0/crDMFIIMMbqfEsd2anrq6fVt1vylbtkmjB1dPo5L58+2NSuXx7S60/bs3pHvmKGWi30R3i5TTArK2UJI42IKSMiU0MnnyTTcsW1zO7R/d93DTkBoQwY3zWoOe2OpX8avE+QCOTnyPVrp9d+YPc4PCNs11khqx6QQvHr+XALcGl0Rvb5VNopbAyIhtDCcfDBIjMlm/kQRmX0ZzGqPdbcy71VAEeSwWe35mFb6Ca3xhZpHCqWnYO7cvhshPjgoa0r5bD/44MO2bfvWKsRotQO0eDGMPQRQ1b8AAP/0SURBVH6c3binV3soVQEJ0TzL3XTxZJAxkxWiF4ljUimFA6WxLpwLVZjPPVEy+sSPqF2HDh9pdnICCmbOmFYrFZC1fRFk14+bOLlMzqVLlrXJkyaVYLUYX4FKZrbIpv6rzXXgwMG04U4t0ao1tlEMUqLsT3D9Bh66X+26cvFcO3PyWNubtoiCvvrKK1GM/UoIHdy3p82MGQnEAAv2o1Bmy+J7JrfNfF9+5bU853bQ8MUwVaewmL14jnDGRxaoE2DGmLuI8mTekw3oxfzPCRpm+vboxDu66vixc/hb0O5v3/vOCw31eMyr3w+/9+bbCBRaQniY2TtizCVlm3JG+wtCkywIJnKmYgJJi3dvS2wNrI8Qg3Jca/JMHE1uQWrP3Cy/UwgfIWpYRQMzgZgBfDXBmIB5oiKCQ5uqI3kn2AyWF7TSQ1b+1kEE2lvyhFC1u5d8SxCaZP0z8QQZLYZBcmkGZIDTu3vlSgOkXe7JvHA/75iBoPR8z+wxtN997p7b+cd873AfmsVEedEw7jtn/qK2/plnq+KE+8nZYcpzWjNX+jy61zZ99F6I50I0+KF27MTJcnQ/99zz7bUvfamiTIpFKjduw5SHQV2ZsDZ88MAi1B1hypPHjzXrC20q0xFDkKl2ZA6MvfwxKOHI/gNt165dbXhQ7dPPPJP2D2jngsiE0TnY0/DQQ8YjzCDNopu/TiAYD+/GsbbIzzM6RB8iz3V+u5f7QLloCGPzpyB4DM1H5do79/hlc27m0Lz2xplytTdluT2CylRyuHXrWtERhcj/VBuM5B5SUkQiD+d8wSHmD4GBKbUZLRGs7g0pypWUQHv+/JkyBaW8cDJ77ry5cyNsJ5UTXz8IBEKMUjt+Qhb/iaqsO3KY6i/qqD1o42MqfeWtr0UIzm6fffJpPRcyhJyWBLFVMYDwDeEsosr0E1ASiJK6cPTIsTYxgnX5qtWVP7dm3doq/vjRRx+2n//0Z21KBAq65dOzyz5+Yk6ygKxVVrjRuOsb577S5yKDzD5rPvHu1s8+als3fVZRSGP6xJrV7fNPP2k3YqbfiEV19/b1EtLK7vzlX/xF+bfWP/10ZTAoVz5l2vSMe98our3FU+acIMVX6J4f+tiJ45UmwpwFfjrhoyjojeJHSk8Kh+969IOe8JQ5wts+47nKb80LT3rvvZyPX/v94FtffhtjQ1YK21maUfsKpnP+ZvcK76uxrsFgIUcs+xnE1ag7EWQ3rtk8NQydmyOmx+FfKAqMFZGQbew5Nuvko5IdruGeozHMO8tHCKsBA7soI4lIymM4k+xc+UGIF1HpCCJBICJIiNMgdsihMx9LoudaA2lwmFWudS4nq3piJtchzEuYgcyEr3YZfPfpCSQEJMOa071jhM6k6rWnex4TupuM3rN6A/7bE+B9+OixbdoMZZH7Vi6ScdyxdWObHuK7FmT743//5+3cqeMZmzHtZjRbiyD58htfqY2Ox4+fXEL4yhXJskPblQvn2p/9m/9v+yyCb1MI9ZMQPvPGxh3GHPNXBDh9qfSRjH9FdNPmWAgBaQRQa+NC/MtWrg5D92mHI+DMcaa2jR5jgbikZZHfLrWmR1j6bOyYGhm69Cfjlg8EFdTAMWyjiNvpA/piAYiwYTYMlsfWMzAc5DE9QtwCbtvKMTEVFSDYxo8fW/RoJykOfv+kVYDQaUb5vNKxSsYUqTRHDn3utZWAwhySq/0uJeTg/n3t2PHDeb7NeS1z66pTLF++rCp27Nqzs1BkVduIEKIouyjclfJ32TxGhH1s0JOlZJ9v3JK2PIpAPVcLyy/FxBw42Ea4IyrVBW3YH/PsuXNVyXfNantbZIxjYl++er0dP322nQ3isrXejh07I9wOtctRbtDy8lVrCnlaAH85Jp61qtrF50twP7H+yeItPCFpFjqViiKHjkCQAH7u9InKC2MBoG9rIuUfbs/rVMbBZkMc9gTd5o2ft9WrV0fxqJwRUy48QxAp4XTy2JFShiePnyj3UofUo9DTG6AF2lbB1wHJG3t5cgUoMj7j0w85bNqAJyga/KL9DvPmM8Xf++63hZnPeKzf8+uXv21SvYRa5bwg/qrOGeEm2nM9mgYRaQT/CRRGK0dWhGYilIJ0GGO0iQf3jaTunOyPmsW+JbDCAHKBSvKGeA2IqFEvUxwVytvRWUyWP+vomK6DlCZBw/lJ/M3XQTj4HUry7tAxz8RcBqj3+TeCrsv8Fw3jg5FzU9flXKFggiyN+nvidw/X+hvTGwsT5jcMrT29QXaOcxGRNjnP4bzeZDl89rwrN262CZMnt6H5XZULJuHWjZ+2WzGbzoSgjh3cFxPiUps5a2574aVX2ptvfSPacEZVu7BlmIizfQ2mTBjbTh873LZHy94NUuEPg4I51ecvWtgWzJ9fJkJnnj8uhuK7MI+IBGP17yOSequNnzKjPbnh2TJJuALOnQnDXr/ZXnzp1XIY9zZlcZgrhzFN1zP2CK1z7BqHyi3Mb5DKpBC0sjMYcHgQTO2GkzYi+JERkpC0fKZyxmeemLyzYtqJtkE+CxfMKwe6gAUTSDkmQtJOPsxRybUEgYKfyvNITUGDauWZd2ai+ZHpTvkZfxF0nVGSxqv/wC7ayvTmB7MD9vad29qESRHiaau5txTHeHmvaGTGTLmfi+GN4aPC/EGHqoucPXu+LV28tC3K2As2nTl7qpgaOFDp4oWXXqyKJdIZDJyEYP2fmv6ez/vChYvLr/bBe++1A3t3tckTx5Uf67PPN9fY2htAWynkeXPmZK7smXmxgmyi7iqkGFNLozj1vUuSNaeQ0JCM2/1HofPQ0OCh6H50uxAka36NhSKmgIv7jcv8QKFo3j1FUW0ReTnmu3OuXo5AHz+ukK9sBUqMf1ERU3w6PPdHW9bUojtmrwRnkVDKzmoLBz4CftATHimezpyZNwe+9b2/zUHxEUH29Jp5b1+/drlqsAsjc+S7BkITupfVDVaye6EajOhizuHugTFX8j14W0KFSRFJCzqXIEmHPLB8ApHChKFJKI2UDnvXOJq5J5R0hvkDVfldowk894DOIDMaAQUiSPdznXa51mfXGPQamHzufafT9QoBS7+grQgdv2tHpYakXdBkpVx8MWh+rwha2tX54+TGRLBiYAOZZ+VDtdnhHkymsv/TZkdpoepbFxhwPb/X9KlTmmUqW7dsqp2f1He/fvVyOfOHDx/aLl65WtUqXn71tar8YLNepXos9mfe//LvftpiXGWM7lWelqdBxgIJkpoxG/NJ6WOKyDE9BCTC7DfjV8uNHgVdhvFHRks+9cxz9ZsoJUbh3FU6Z+68uc1mIurYG2+uB3NT/syMjb6FIArZ98w2vi7EavMOZqw6/3K/MLf1k9Omz2xr1qwr9MJRzVy2ObJ1izt3bGuffvJxZd0bu5MxrT3POaGIQmNlVvbp6AxSkrqAqdOyzFfLPEhm7raqI4igX64UEb3ONA2E7Jt75b3cKplCCg3DyjUcN2FcmfGULzNoZxCSsbEHrPWVhMipk8ej9K+10eMntbETJkfhfK1KTr/3q3fLsb/+qSfagf27C0mKkoowv/Pur8IjXdVVdBLiqR3fn4oJZ6clqJSLAVq8FKFJ+A+ywDp9fWLt2qqETEGxWqTSWClAkPdKGIkcckPs3r2neHLSNPtzTmkHDx8O3WWex00o83V8lAtkaIUMnrUQ3o5lfIRcRnxx0NvcWCJSJSTFW6eKXk9F2MnX5E8XIS4eLb7t3A/Dhnb7BqgeU+0JTfIxEtjKKgmoSPOiDgu5Z3zxLZ7DU+qZUUYUcI93HfiRadqlR4XWn10z523QkOnYleahhbskRJPK9u2EUBeFcm5p9fymwUwEN5dYWQ7bEK/KBXww0It8IT4WZorBReCIjQO2axg7mF8qZpzuhBkwD5jqWcQCJvNZB2VuQ48GijAzwKJd8oUK6WUg5KDJUUG8mK0nOMpPlvsUisw7P4p9OS2fqcHJlNQ2bhHeuSCMlgFOO+VzwVsRx3XvAaH7yjNLn02o0r+ACZ9Ft8SJlo82TJvueXbe1XZ7/DCC+uH9YmDcUsm2D24Ererk/WIaZb/79BvYps2c3d76xjfbqbNn29HTx9qaJ9YVw6ub9td/9WdhbOVp7gQJHAqS2952b/8kfU7fHkuWzLzce1zJzZOnxzQbObxNiyC8eiUa8bQKEwNqGzGVS21oolxxmfxp9720zW41zz+/odbrzZo9q+0/tL+dOnMqgnNomx1EsHzlmvI78Y9cv3oJeC3Fx+QbTChm3Iw3LXszQibdbC+//FI7cfxo27Nra5nntu6SOAtJyXFS939PGG5o0JT6Xt1uXujvQf5W2igmb9ALv6k5Vlp7wviJYRQLp7vETzoEXZSpGbqyxrLMnLQFzRXd5aQuwTo0FzrXZnPiWa4vEswYQpBXr97KuD/dnnzq2Zi5NuidlesHNEnX8+fOaeeC6MeMGtZu37hWfi0Vgq/fUou/SycxBhs3bepo6vbNdvPy2QidwYHjA9vq3HfwyNFtxJjxbeiI0W1OhMT6oODps+eV71aO4Mgo7I2ffFhbyOE5Dv6du/bUnPSJhJaEOjoo9Hr6ybrYsWN7uh36zBxUTbbQkoq39zP+9iF99vmX2rMvvFyVUJasWFnrWQkiGzXb+MRa4plyyabl2ghlApAwo3hs3r1s2dI2NKgMUrcWUxsvhYf43FQpYVE9Ci1R/uhUJHnCBIvR0YP0kKvFF8AHQcR/luFuN0MHeIVAZJ4DNKovC/jczm+Elcg0pWniespHGhiBR4H2Wzx77NugoBsz8TAZNMKhT2P7LJLUEwiEgwny6vl8oBjCxk17dq7PhEVPCBFgOS2/dc5x0tY9EVonGHWp87VIlXCf3v19ruekI5zFBCJhIfEVmugWqfOjSd7j9O3ayrTzO8HnWY5qZ97dE7KpooRBZZ4uc9x1nQDvhCBtkRtGY0qOHVB+Aav3IdXojPIfEfJefTKgJgwac/9K34hWvx90YNcZ2ePQhAMTd4iF1pfJPzTEeK5K7sycOad9/evfCsHOKxPj2NGDlXu0esW69l60+IcfvJd+3G47t21p27dubQ/CkDbQOH06Js9DS3Umtle//Gb7/T/6o9qO/3S0rSjT2HGTSxunoW1ekJWkTa4D/apIdRFJv2jLSyVQzwUFSJKECCB2W5ZhOlU4IJGPP/q41vXVmGUAOaxpYWYDx7vdoRTc+8pX3oq2v9J+8fOfZa66ckN37qqQO7C9+tprlXhqqRUHMYFoTI0TZaY9TJAKBOU778L4hLH5Nr8UJiXnXN939Nkh6BJc+e2303Xcx/ygZXRa6UOZ84ECVJkbZq31hgODfmyia52m7duYWBQ+s/xYlI6NrO1Twco4f/Fy+/LrX6kgiR3VISA0zmoRhZQft2/X9tCZZX1RCPPmxzRcEHNuXK0MGBa0ZWcpZrKSWls+/7yNDm3eCjJToePevUdt+YrVbUbM426nojMZ99Y2bdwcRDeo6OBc0JuVBqMiIBYuWV6rcl4JklSGfFzQF8TFt6v+HqRlJYTUnAtRlhaKL1+5oi1euiK0+ajORSN8XMMIpJjEtyIHJsQk7TdgcBWYPHPqeNu9Y2slsxtHaFeOJ35GT3LI8BQ+xrMOY45ezAOerTHKvJERdisL45WwY9n5B0iQC+W+qrl6UIrI9Z7JjVFm6DNr575NojkfIXgfHK3IfPNAjeoxOCcvGIsw3IiDHhyEvpia0JIbYwwE5AGVUMv8TGMQWHd/PqVOwCEqndNYv3sO0w1x+GwAvGub7dPL3MvzfEcQIE5H71pr6hCp+3q+d0is9x1/lj4YBAzLxNGfQnC5Ry+9gMQ3iP7pg2J0o4IUb4UA+JIG5RoRIQL/suUzESYQpfHSduhMCWul9PuESUrja2faAH3SdIIMl65cb599vjVtHdK+9a3vhaC6pSR+U3LZ5hrHjx1oSxYtblMmTGm//MUvChkNC/FCLpz11ebAd/sMjomw+qP/6D9rL732euWiXbx8JchsXBDCnDZv4dIqI0NA2d3ZNm/mFkLNqNacGkca5/CRwxVZFJ6XB6UPan7dDtKDhkaOGlGm+aQpU9uLL7/cRRsf8GF2teuE6eUvvfXVr5bf5G9+8uMw69AiRptd3M+5L730co3130XAVfHEzItoofEW4UUn2tTRUZcv6PBuHn1vHtGDl8+9v9FCEXsG3Xn6hc7QgPnpGKrz5zkX4/WsBA5wi9UlKV+PYJ4b9MXlcjzCi4tl+7atbfPmzRkzM96nLVq8rP3gh7/f1j/7TEyv2e1e+rZ3X0z83GvdurW1qYnAht3KCPxrNwIOwtzK6fCvnQ2ysZOUVJEjh47EjLzQ7kY4QH4Uil38CcmVq9e1xdZ3jo/wi/n/7LPPltIQaYaiBdQI72kz51WC6xtvvlmC0npp2yEq+PjP//k/K1rct2dn+5f/7J+2a1cuBm2NKxR7KO1RnMAm1atjNj+b/uw/eLDoYfuOXWUO89XaTyESo50Mwj60b3d4pVMqzG2+M6jY4ApE8YEacwdfmTkxd/jWXJkXYGngF8KM4u/Nc3efKKW8W04GIJgr17qu55oiI/otmzuuEmL90COEzE5pqE7AdQULEZYHIArJdoQa4VCaE2wMvOUM9bsHdITX+S34kGxi4DeOdU5cS5XymLqnVA2TXuZaPSMmadqDvSoCmfu4F+zvfG3RXoTIIWulfrU7R/nt8mwD64DG/OY6wtCgli8n7yoQ2MjAcgtZyCHjInwDQMsTOtX+fMNHced2IHEYjjkrknTqxOmKtBpsS3D4YjBDbeWeMRH8GDywXyYiSCyfRdRoFP4ByaDG41qEszI2v/8Hv19tFGi5fOlCiOJihM+U9v4Hv26bP/uwPROtagOWXwWRjRk1PO3KxAbSK2VDGNyPCfFyhNfv/cEfRwBHqdy83ezu/Uk0uzWuSl1fU1Uimn/90+vboNizTBFC3gJhgoxfDfGA8ObXGKkd1lU6VTeuX+5xL+M1oYmGqW3FUf/t734vz5oUoXslI9VFK2Xpfz2mMbS1OVpfTpIUApNGU7/w4qvVf/4vcywlw6oFUTeKz2+2J0O05tvf3tEcpI1mewKpJ7i8m2tz7IVm0IPfvPzm9ZtrOtrVh/J/hqasXuDXw6jf+Na321tf/3pF/GwQ4/nGQ2HIDHJtsLLuiafa6nXrSpDvP3ioTZ85u33wwfvtX/zLf1WbBFctt4wpc/rSxQvtbIQUoUFwVnJxnsS83bJ5Y1c2OwLTblsjAxKYUxLUv/e977XDEUJMV9vZHYgCEkTjirBDt2VaAnUy76fGpOw/eFgbHUVYSa+xbmJtlqto7qxZtTj+g1//Kt8FPKRdUyZPrHZ8vnFjxoEv63ZM6afb+Inja06sNd2xa2+tLlAMUn274UH5zEPtPRch3EVxO4QLUQMYVq3UJjtRkt1cdHNKLuBDQq3Hl/zNihL4B22ZD7TXua86kAJQ4OneXLpX7zM66Ldm8aS3+R2kSPAXcUibXEyZa3PTLmsbwioiz9+qZoKR1l46N3crqSrkbn1V2lfMwMlt4gtqalQaKZJEuPSQW6+DBJ0O+KyDJHmvo4gZ4Yk++c7REXQmrpJZO22rU/rSE1gGoEOZvyHu7rcOGVq2QWvIloYeMC+z1vnuV6Z2+mxtYe0Ylb9zi2LWY8dPxRQ8E3Qk+pcxioYl4KoduTeGEARBLAS7WubafOna9QjNzqyCHlc/sbZ9/ZtfD5Gfi+n1tzEb323vvvvTtnfvjrZqtWqo59qBPTva5ED6E0dPtdOnzuQZzFirL26U05vD/NXXXw/CeaXt33+w/fN/8S/bgoULK8v/owgKQkf2tCjbT//2xyHWa21BzIZ169bUHpoQExRlX0FzXqgpvYRKJ0T7c4ybNxG3B4/6Vgb8vKCUY8dOVE0xgkk6gEXmAgyQl8oJn3z8cW0ILIooCdLyNkLomWeei+AY2N7/9a+LZpjk9jusSGqEpRQITnAKwdx7mTe0QJighZ7QcviNVmbCmPMemve7U5zrnB4duY935yjpg7nq76KRaMd8nrdgYXvjra9VqRvrEKuEUBCpxcqffPxRIepvfPObbdHSZRmz/hEEm9rnmzZXMGLXrp219ZlNWeTSVTpPGiK5XKKzPLQVy5cFTccqiDl4M/MxdFAsi7R11KhhbemSRbF2BlU6iKVX129ebzt372zDRqrQ8iht6SqqomMbY5s/fXjra1+vWm6r1j1R+zvs2rmjNkY5euRQGxfe5nu2flZqxaABfauEkN3mIW9oShCCNQDBQ4z6oiqF8tz9Qh+/9/t/UMIRnxr5TZ9+UijTmBg/FpM11B0QAFomF/IngLzwQW+OHPriXL55B4XKJAcoBgedK4wpiVmaV6aqzjdn3skJ9zGXXjEt57zdSbeO8YW1nahhEuLcgcbvTEzJpt0axU6Td38TfkxRoVQC0bnugan/3s+Ve3nvHe6P0EyGgfG3f6WdY4vn15htXQjWZw4/Tlv3dK62GhztIPUJM987DwJElA7P0NHfSPDOjA4NNaVsJkUj+a38YjnfRFSRvoKtEdxmrK7LvWLCycR/GEk1MXD/6WdfLEEoYkRgV05droXGlAhmNhAE/Gy372Qccv2T6ze0JcuWV4SONn/mhWfbgYP72j/5n/8f7bNPPmg3r11og0Nkly6da1u2fBZte6jW3h08cDiIRx0nGqxPBOP1MMbVtjAMp8yNsPaPf/Qf2vvvv1/nv/WVN8PQN9s/+cf/79qMd2q046ULZ9rP/vZHbdPnH7d9YQwOaMUZoeQqNRziMzaUDjOlxFk6DpHjb0uHOLtVL502Y1r75JPP28Q8e8TI0TGl9heqtSWatZ4/jin5Qdoiiqbk9OWgGoIEkrC+FEoztIRYp+xs0NvlFJrL20GPNzPWhJI5pvW9MJx3dNXzvfRozbU9wjbXlC9F2zNn0Ixz0USPIbz4Kwka5wlUcFovXb6q9U97duze0ywVs0s5Q9JG0OfPnomwWVIoaPvOncX4XgIoTPFRI4a1115+qZTEL3/5d7WkDII5cGBfoeg5s2ZWvwmBo0FIUlKseDh15kw7fe502gAV24l/fJ7dKmn2UITNzdt8h49rAT8eE+FVOPGtr321vfnWV9uMoME9mYfPN35WQurDIMOf/+xv2s7t28uctA+pFB8bj6xctarG8UysEoJi0aKF5TNmEkPr06aIag8ufhgWZf3iSy+XnxBN2blrYEDK7l3bK7BXmfslH2LmfWHuUfD2GgUOzId5MuYUmXkwd76Xr+c3/lUK4XGfAVX0gGnE3SD/zjlowlw5as5yDUDks3v1W7FgQu2i5A+EQHB4kBep6ihCCBHKDSNBmQ4dwrIu8l79xiJTeBEj8CNAaD3oXg7XoC8RlUcP+KK6JFLP7Nm9np23ejG/fEdzzc5Lg2tVQc5F/QZABzjpu/amgzm/I+IOgbne3yUg8+odBpLZqE2SCEUsmTzufy0Tq18mpQg9Y+Be7l8LVsPEEydPb888/0qbMmt+YPfcjEbfqnppXRqk1JkzeV7uT8DfDmIC16/fvFtLkd4Iwe3Ysasqvr7+xhth7JHt737+0/bR+79u40YOawNz6di8Dxs6OMLuVLsJqqcdMupv5h6EDkJ7+PBuIR9misXNO3dsDoOdyviGoO7FnG4P246YIcL3I4Nw+vV52D5+/512+MCedv7M0Xb6xNFKfrTFmPyuFctXVJjd5svW1Zl/y0mMgzZWlYMIUcmjoyKMmBy0pXphhLZ9Ly19ITAuR4O//957mb+ZZbpQCsYCmlIOZmeYXYkapXRKsWQUCatu3mKGRHAgZPXMzJ057r2c4x399OaYQtNe3/XO8eqOzvzwm8Pv/nbUeXX/AWX2oym8QHpQONDY1Ws3IrRnF1Kh7CbH5FJ66fPPPqu1klZkQDKy+AV85s+Z1UZFUOgfB/rhmNa/euedKIFx5bAeN2ZUlNW1tvnzT5pijmh71eo1ecasdi6CsV+Qn6VJlhpJc8Hgnq3gobQHC9blhxmnGTOnp51PVuRcmsKAgUPLJ/Zv/82/yjMu1yqPs1Fww4KoJ40f27ZEwO3ataOc8xC6mnMsKxVGVMnAl1C+zVf4BY0Hsp8/f36oHPBoFRgQ4byd/hHC+syM9KOxIxRl8qMN5nSPX/G6ce/xou/MOeAxYlSU26Ch7cVXvtSk/QxOf1SrdQ1hxhICNsxzj6fJC3LJy337Pb169tt+xOAmFkEwH5mBbuAkF3WRqI7QOohIAncLqnUQ03OeGxjE45rKMcvke5WAIKz4BHJfKA+Md38auXoc+kJwvcb2hKt7enfweWij35ln2uxeFrf6XH6q/N2ZwR3xOzxHH7utrwa0y4HXygTLIZM2ou3W2vXuKeRv7ae6TyboRrTO3Yd9Ioi+Wesax02a1kaNnRitMysTNqxDODGPhkRoMBkxN/REg96+Ew01enx77Y0324RJU2pvSZGwVdGKFgzv5kg9eLjNCqIdnr8npk2CCxINMT7FMWjwsKDdSW1ezLoRI2N2DehTIfd9YaaqlvrQ7u0Uxb109kE7FnPi+LHDUQp3yjTaGhR2KCbqhHEjqmKEqCuTmNl8+NCRdvTY8SoftCBmaL8IEWiSqYm4rRu0aQnHttG05EnxP5t2yE4Xnf3www9KAa1YuaJdCCNKYP3ed7/TFs2fG6bcW2sk1ecSuq86XGE0qwC80A6aElnsRytnzJzHP9sTQD3adBThZl7RiesIA7/1Xhiw944GO8TdmSWYwd/uB7VXUmzmqWO0DqHZHERNfWVuVJhYuGRFU6XWTul2hD+V/su59IwNG56t+zG/BCsehf4+VvInQuNklAWHPVpdERQueZS74Upo70ZoGo1eyOdlQX83M5Yjx09sv/sH/7BteObFUhBbtuyI8B/Zzp+7HLqd1r76tW+28WMnVJVcQSCFEfhafxbz8ac//0WzwgM99X1kiVq/Nn3q5DYxAuxOzpFqcjC0os/GS/TZ2OJpFgXfLNcIWnv6qSfbls1b2k9/+rMaD8m7FLkxt4rACpJfv/tOjZn80U7h9w3Cu1YITtDPmlB7RLi/5xj7nmmPl40/XvQ3N9KcufPbqjVPVp6cwqEnI8is7zYnys53vjOWYScQfSbE3MfRb8PqGW93hcoedBIvE08oVMZzzoF6NIoQINjqBrlx7vb33/EfFMrJb6Rwj1gQmgdVYyMsRLQKnUUDdr+R8p2kZxfXRpz53kuDEWnBzhqoTsuKWvqef0yHXFz/cl+/+07nO037m4gU+11EhKOdI9191VCHcCxTIvzqGZR1CdjODncPpu/dMPLQkWPa2qc2VIHBuyJ93cmVPb9565aaRFUG+JNIZUPMD2gx85yYgGtiSj543Cfw/VAI+HKYflUbMWxUrQm8cO5Me3Ld2pgZ42OyXCsEd+XG/TZl+twydX7wg99rf/AH/yBCI4LpyMESsFWiJuOn8ufUyVPK76QcTTf2GLRPOXKrPTFXBvST0T+yxtYOTMYegeq38VGWBvr8wz/647Zs1RNt2649hSa7Uix9KkFTEq6Ui/0H93ZLd3buaNciuNCBqJPs+2tBoXawfmLNuqoqMXL4qLZj555yPUD51pJC7Cof+Ns0XrlyrXyV5gLys2oBujOK6K1LluzMP2OLJnoCqUdr5spnzNdjlvyv5lqfKVIIAmN15kwUYtHf43qGe7i/yJsihxZyo39Leo4dPVyL8a2FxfR2BV+2bEX7bOOm2h9SovG8ebMrofn02ZPlrKfAz5w916ZPm1E8sG7NmhJix48frVUzOs6cnx+z9cixY6Gnvm3O7HnRQw/b3Dmzy9LxbCbrrJhp+AzJabulURMmTSz/GUV/ImahtZI7Q4cnjx7IvGwrBTYm7Zc6IxEZugk0KQE4YHBQXJ43fuyYNiC8Iz1IjuTkqVMrYmncLJC3hnP6jNBXhKLcvq1bNqZdA0J7MYEjtCsolnHFL9pR6Ckoy3pM9BhOKuFISdkjgXtidMYVvaEnke/NW7e2Y1Gk9kyVXoIGR46QS3q3XVcGCRjKfPcEmHkiY8xxyYAc/VbMGf02jc608qXOYXgdwcBVxSKE8Rjj5h2xKuEDbVRmdBpOWroWEXSM/xsU5DP/mVSCYrQQqPV0CFb2MHPDZ8s02NNQmo5rh2tLQOUfE1U0kpVMYOqIaKaCb9IcSuPmVyWGSwu7NtPGid05r0HaTtjZHYc2hGhUPVBCpfxs0kwC2xGgZ6cp9T3hmS/ajNmz29xFC0IEecag9L+p/tE5Wo8fPVHOf4tqjZd6Xpy5tat62iob2wYbw0ZiXhVsB1e+mPWslVh4+UI7eGR/u3T1chs/ZWobOW5a+/r3/qh98zu/37Zu/rytXrEiTLSn/fjHf92GBwGqwgsRQYsVEp+1uCkKODUmilpV6n+ZQy+Ma0wHRkFJFViwYEmbMnVmzrfp7tRaVDx6zMj24K7VEn3aoBET2jOvvNXWPfVcGzNqXNXYUumAv4tguX3nZlDnhQjhQW1QxmXsyLFtxJDMaYSBCKfikBTNgmjW2uT1rsXNZ2p8mZgQ2dXLV6NpKbyBUQD3K5NdleFappY5vY/Wvhh7PjUpM8w/zFjIKS99IzBLYP3WQdGZE4o2N8v5nUkpMinDXK4b4WVMKqppfGKFOJg69nmsqFyExczp09rOLZ+3n/7oLyOMWimZ+ZnHN77yjTZn/sK2d8++MPfWMjevXblQQopCmBQBdDYm2swZcyJ8CNtBoZUrpVQJSbu8q5dGwPErKwWUH4PkPmmffvReuxE6UNHWSgD3Y0FY8/jhB7+uHdIXLFwQs3J9WRTQ1pWgvVVLF7VH924FMR8unjTvJ/McCMxzJK2Grcq/OWHi1EKVfaLgJk8YW30FNkbENO0fFPjsCy/Vyh4BH8GCgf37ZN76tJ/+zY+b6jZRJTEvb8QQ4KtiTkYRnjwdukRjS4pH7kTQoW8WkFy4rRFYNh7RNkE6qBIPRrDUskdFJ44ePdL27NreNmUcThw9WApYUn5vDn8b1Jhnwsz3/V7dsKjWWoJ9hIkqBwagiCYXObEqXITAEA5C8zup6KaElZv63TsJW87hEKK/OyiI8KJ1L18pbYf5OAYRi+stXSAYPdO5hFv4paS536ELnwkviGREzC6/eiFEEdIizBCja2kuhE5YmUBaulsn1r1Pi3aBCFRTEFHqojCYoWsvpOLPWsCeQTIRSgpPj8ZwvQm+cfVSuxDNK0Q9ZGA0eZ6tfLNzlWhWQYEAJewjcStLWU7Q6lUr27BM7shh0a4hho8/eC9m4IGYsbfa2TMnyxm+ZNnKSk9Yu/bpmLv32+bPPyjH/y9++fMKRIhgMuslmfJ12ByD0deN14Pqm6RJ48af0qGXQelTmGbcxDZ02Egjl7ZamTCszJFaE5vxtynHohVr27YgKBVm161Z2T758P3yeXBo3751rxahE2aWR3nuxYtXooGnZxytfezbPv3kkwokLF+0KEjhWPvog/eLUZ/Z8HQEwaXcI8KNeZO5Mj/QMGSoL+iNsvKu3Y5u+VsXbKJkXENQ1QqNtNnR3adzhaATCrGi5rlbT0ljmC7CFqsggkfCt0P+m2hcIfPQgnWs0KKqp7t372qff/ZJGxoGta8mU3r23HmV9DosSpkfSxrL0CGDItiHlNBnlnPFnDl5quhjQdA4Oj0QJj4T4aYsjYg/s5Xi3bVzZ5n6mN54bd2ypZb/nIvFYDciZbEx+ckTKuQObMtWrKqlcvZW4OOEuGZEMFhtIL9RLTlby10P32J2nIJfpWfINxTlHjtpbDuwf0/lgl0IwsxQttv3HrWJk2dF0Dt/YBXm3Lt3TxDngQiYo7WMSeqUdBTjblkY3rWGs7b1G9Cvgl+1uiD0LyIt7UYRCArMEjEJxTczPiyKSiYPHQM6C6IUVPXopWXUksicIxXHvOJR9IAGeuibnEFDJcjmTx3ythMxMOHiJiZdlAD07gig83n1fBHOIagcbuogLJyDuWgJwsq5JTVzbxC6BEaudQjpEywGpGci/ObZv4lAaZvPTCI5Me4nIkK7V4XVaNAa1JxnxpgOPkBSrtOHEoD53rX6aYNV0SnaAGyX3V9M8KjLVZEPpw5UDRBmCNEwEQkwRQt/+fOftr+Jhv7VL37ajh7YB7a14UODgqJFIRJdxCgEDA3PWa56hUk8GuGpGOLtG1faX/y7f9P+8k//pC1fsrDC7ja4gDK3bN3eBg0Z2abPnFvC/dfv/qh97auv18SPTFst/RBRGjZ0eI2FPQqkh8jFQTwnT1n3d6lMEwLaco9SxWmYapycw8xdSbu+E502BxhdUb3+QVeWsUAa0NOeXTvb0hXLKofo4P4jhQxl4VNqlXP1IOOT6/v2fdB2bt/SLl842y5EkDKzlMY5HVRw8fzZ9vSGDSVYyj+UuYGYrDVVofZSGJXwIKC0qZIp81lkDeqn9dGTuTDH/lb6Bx363vyaby805OV7iiRUVfTSBXEedbQXWmSuPMyctyDkYRHuw74woZk9FPKRo4eKlr721a+Wkh+jUsPAwVVFdmyQC6FHEdoIZm/GxAJ3Dv0JQTiq11ZKSeZHMAXt2etCnpdkZ8ESim7SxPHpZ/92MCbryCCwUvBhYu4ecyglRe7X4yhlQviHv/+H7bkXX6kijKp3WIt7NKb+udOnYvKez5x3i+3xIAElgGMFzKrVq9uTTz9dybpKlp/LHFEuUjeUts9QBCGObl9+/evtd373D0NrVllcikJUBvx2zcPp02dCY7380M4fSUhCuNIlVAsZGmE+ZIi11LbYG1x9AoQgUWayvjNHuTzMr4g614oy19/6znfa0+s31C7yas4pLtk/dOsZha5z9FCZa3uypwTdinlj3y5fRCa+akUFKkIkjzO/tKSTZI8TAASGi8uMy/md8Os0p/PURoKyRNNoRAcilOTKTMhJNfk0Ui6PYBpdcB/KYWIYIPfrCTX39CyN9hlRGVTnETDOJVx93zl1f5Nm0Wur60h953Vt7oiZI/HYsWOV61KpHWkvE9OzIFHRoru5DvGAttZK3rl1o92MsNr02cftwumT7drlsyGiaNloSgu/mcaQkF1srkfoSBXQznsRGhYg2/PwL/7s3wamt2jraLgzx9vli+cijIyXsH8Ic+SomCVyeSa2OfMWRjFcbh+89zdt0fxZtW7P38Zdzh8hRp/Q9sZA0ISJaiMK7SYQoBbMySyHDCdNnhqCJbi7yCDBWeaV+TbH6ffNu4/a+qefLQQl4mUT3D4Zy3u55Z5d+0pbXouZJBIn74dzfvRo9bFuR9DvbCOjJflcrK0swZ6pU7oGQmBWTQwxM5XMFdRL6UCafGTmG7GiiZ5QgjBFzEXEzJ+5LAWZ+aGQfJeu1libA5/1iVmEXjiWRqV95rbWOhqtPNeohXLbo76Ep31Vh9R1EL+0BAGfV19+uU2J6X1QLlnGe/+B7n1OUBmBimfkz03NOZ999mlQ1Ol8b2/LAaGPK00FXOkw23bsbBNixn/5jTfb6jVr87h+lUd38OD+NMbuUlfa4iA3ShV9q1umzpk6cfpnXJTJfvX1r7SzF65EeNxsL7zwXBs/dnT7u5/+tJ0+eSLo6njGe2whx63bdpSwUSGW+2TBosUVgZ2Stl6IeXz8xIlyG6xatbZQ0MmTZ9sTTz1V7gfJsKtXLg+y/qgQn+giVwGhamkU8KAck3lTY447xbpHAmrI0EFFe9J3ICppRny57gPkkDXAQvFgzoFmBY9U95UOpXQTJQFkKAVuLNwXzZcsyueeEOspsFJYK+ePe7uHVFAc4ur5qjpnqAhel2AIxhViqYZ0JmUnYLqDIPP95Eyqd+YqFAXhyC7XCYNWz/hCmPlM6GhMp2WF4SFAJh53Uy8d4lE56jXc+YrY6SDNro2VN5Ybuk/Xn7udn+Pa9WovquV3IzBZe34ndCT8kfbFVJkY1zI9nM9U44Pz2+CYjDKjbUB6cN/uaMyg14yRvR+F08eOH1f3Ph6hdilmpyUjtD7nO1Q1IoQgamUp09hRw9uv3v1F+ni79qIsMyttIOxt/PDmV76a+5zqQvph8A9+9bcRJmrnn81cdGiE2eG98wkOLAe6MTtx/HAQcAg/48DEhtYsWuePsYib+YYoKSsC44GF7Blj1X0tIL8VYdun36D2lbe+3iaMG9Pu3LzWfv3eu+3I8RPteDTy4vlLMgd3grROt2ef21A+quNHj4f4RkXzXmtXMj598+xawJ77qnAAhTFLjDOfl2isvhAYTFxRXrlnTEx0o10QAOY19l2u4INujnOF+aw5CQ15d35PaaGN3t/mrxaxh6H5fWvTE5/vdZFOAlkO3JLlK9vsObPK7B8ZAXoxSODA3r0l6IyvxfP79h8IzQZFxASFaseGbji1e+0cNXpsEIcdks6HAY+1caNG5lkdYuXcXrRkaVu0dHnoYXi7Grq0mgQKPRpkNTZCFnqjiKUbMS8FUNCi/EDrfkU70cnCxSsiiK4W4tuze2f7+d/+pPLaLOKXr9i3T/82YfK02gUNEoV8CByKWT6cWmeQ5YN7/drKFevat771nbZ+vUz+9GdQrIEtn7cPPnq3TZ06vk2dMLkdOniotuxbvGhRe9KO6emrKhvm22wMj6WEHsybVS5MQeDFd1JylAWTW+Z37/pABuBZy7zwcQYwvDwgpvLxCLwDbVGE7ukgQQEKzzP3aMk49wSZz+RPLxLab/HMEZUQ6w/RKZowz8zJA5oNEdRwslOMg3lHS/72oYGucWO2s/tMmxatT7vlQYjOZ/Z0ZY8zMUOwhIYB1lBExTQykSSwe7ifZ/VMQgRqWROm7RF7j4h75zN1QFQ2N6ahPZTjNnAguwGBegg7glH5XlFLQtuA3rh+M4zdCVUoDnFop2v52zD7/pgAp2mKPNfg0uAEkIjYtOnTIiT7NasLBBT4DGgqeWqjYlacOHa8nKrSNa6EiYblPSAiwvhhVSuAmITbV6xY3T797LMM7qN2N8/88P2fh5mZY1BmEFQ4TF8sYiaQmRJyvvhTjgUF+c05os8mHjNBwkzI2bNmtxXLVkS7jyvnvYhnTgmS2hvmufTFkprHlWirOOHBvbsqk12V1O//4AftiXXrI4guxOw6UMmhaIN/TCKsRcTy6SZNsO1+N8aqlfYPDUBGBKua+sYV2kEbxu/mjU6QEbJMSvNrzplHtX4vwiIWc+aab6zLJ0JbUCzB1kNakJtz/NYLCvQCDCGR+p7Lo5bMDejKNamJtnLlmiiY2yUQQknluJbjNWf2rBJUFlqzL1bHtH762ecrNWNk2gld/vznf1f7WI6fOCXIJ3Q/eGD77JMPC7HWcrS0f+CgYW1pxvyD9z9ou3fvzp3CgBkLi7dVmTUWoqJoxT6ax4KWLAlC04IgJtOG2beg1nGT2qkzasLdaUeP7A993Kw9CZiAUmRuBzZ/umVHlOn1tmz58kpet27Wzuvy0yCzP/zDP2ovPv9KEPjjKMhP21HFEXO/7ds3h65ZW3fbL3/x08yzSjM3K6ds5szpRd8QJHeBMbeJCbBjjK3MwctcSBS3JXyX87xe0KF34HV+eDKhFr7nGsm7gJQxVi7KEjhI9tjRo8XHxgW4QBfm0DueL4CSoxDZ8rlj3vZFR/CdqUYzcgRjTn9XFDOH8GoJnTy89+ppQseIEV0hwXL45bveg933UmC2xkJJPaEiwiEzmQBlNtDcX9zqCwFFJ+pedx9IcUQ65tsq4UGg5RxLHHzHlNAeaE/nOCpBdYNSSCw39+IjcW9r1RByCcXcr0L/XwwUVFipAbkzM4AJ7Fm794ThI/S0lRTiY5HzRFCsjADyfEjA+jqTbLsvmc/Wou6OhhK9IXBv37/Tps2cUcJIG+XPKN8TS60y58HxEyEwOwSdOCZ6I4UkYx+hScBhEov1Md21mCWUw6nTMYfCkGV655VudM+7LVM6/6X9F0PQ6mOpJyaRl8P38OGDXV6UzUly32vXY8plzsdGkP2bf/0vI0wutFVr17aVq9bEnB0VBlQB9aMQ2qHMw+CYIWva8KB1vjNzMWbMxBoP2wY+znwaX0GHXtnjal/ajph7FUIgRILMvPW0LCKmyHxWdURQopRH5sg4M3Ws+3Ue2uxoxG7b3RZ86JOfkN+IorSBLNOcQ/5GzCzRPsmgO7ZtrUDN9q2b2s6YOiqCaINry0eXZ5ujOfPnlzCTQmNfAAhH6sTihUvakIwLBsyp7ac//XHlkxlz8zloyPBag3n29Im2c9euyg2cPnNW6xvFbdkYE1xhTWb/Oag4c2r8BRYoVmiaK0Hk/eCho7X0bMqk8UG/5wuZU2QrVI2dMKU9sf65Nnz0+Pbd7/9ue+H5F4Kyz5egULL7qfXr24svv5LxGl4RR2kUC+bPrlSNX/zdT2upErQsTWdCUNviJcsryCA5W0b/5k2fZ453RzAequisHDlojTByMM35Xbfv2JM+3O3KW2Uc+PfMG4LE9yNEa8MjFBpee0jR1B24OsLjUbBkAwVS5blC79wmzkVLhGgP3JjzEmQr54992wfoxmQ5EBW4f/X6tSIypUScgzAIKZNMOLlhTzv6229QV30XpvFgwgsxWoNXvrcwVycAO18WAlSxkw8E5Hef0qRpJGGjQ57HMclxPWrkqCJSg+c+1d68fHad1APPIHAtWO407spqk4ip85jIlmJxKAoDa0fPDPW75/UPmqqJieDAlELTnrlz5/bKn3Go8CAKZOlSqLqetXzl8lpSggBNVpmrt7p+7Y0QvBBCEf7e8Nwz7WGE5cF9+8skEZ0cMHhYxuBBW7NmTRvUv2/bHaY6euRAuxXtXsgixGFM/IP2mIWDhwwsxMIXwZwkbBELh7XzHoaTHobpIEobxlQEMISDQfkxlC1XsplZ2jcIx05ANgGmDfXTPgC132D6OmvO/DzrZvsP/+Ev2sHD+2JWRmnFNFOZVSSySv1kvqVbQBK38zsFIb0DUUMsZkuisfykbgu4qYXWCf8ZQXWEm+gaWuoyvwemjzZk7kzhUjp5oUeBgvMRzJ3piT47eushgJrH0Jw+u0cXye1fcy+qKOJGOUBj+q0EDdPQ4nX0wgJgil67oa7X4/b0M8+FQe/V+lKBhpERLsrjcJ7fuHmnW2c6ZFD76P33SgFRwTxxq9c91Z548qkw7O1C6889/2LMvykVtbRm03KthXY4T3tPxXzHJ8aPxWIfSb5DQQWbn6DtVyOMJk0YE+tgTzsUAew+s+cubAsieF557Y322pvfqEKcUkICPNtHH/y6+ozHd+7c1T4PCvv3//7ftL/+6z8vf+rTTz9VJXuUUkpHM2axxlyf9kCz0K1EWPeghFg8d9IXVVDwJ4vCuKtqoh7euiefbL//D/64UOi2LRvLPYJnuYF0wByYM0FAa5RrHXN4LLouyj+WRACFZPGKpmYuKRIKGg+RNXigm/NOThBq/VYtnPA2c6icwTmp04yyfh9WVMxylGKQnOMmvaUHGoN4vKpiBb8aARTiQvhVvSJ/d45+kUlOWM66boGvAYK0mGsECTPBbzrMr+Rc19gRyXOvRYMy15zrX0HaL57lb4IzJ+adkGvtwrkL5VycFVPK/gKnT50uYnUvTAcB0obQmr6IvOgz81bkxXhI3C1TJS0dWOsfzwfB7KvnKudt0rRXWzmUbQgrsdiESxIUZSwfI9QUk1Kkj0nj2YUIDx8uf2Ltsh4GrjHKv+XLlqaN12Pu7YrAuZKJjjLIZGWQilm1x7jXuFH5eb5kSu1gwhEEw5V/Nh4REjz5xkjdKsKYecVRra/XvzCBaExMXXOZvt2PBrYFHT+P+wwdNaY981w0/LmTbVs08x3ljNIHZqR677czj8ZYTmKGJJqZ+RDzKUhA3uCDmKujRiuXPKrawCyV9CmyC6EKBFi4j/khEmV05Ml1NNPVE4Ny+XykVdzMc/gXCXTrW/XJu7FH2OYFMrOOktA2757BAqC0ZJ/7zlhiIoqvU3RdojehVlFNwjKCftjIoW3xovlt0ycftPfe+XmQxt12IyhbBVS70Eu96Pf4fhsWlHPqxKGgXiakiN699uyzL1Rm/uOg5qeefa49teG5EmTGh4Dd+PlnFQChjCiyO6Gbxxl3gnj9hqfbmSgI1kWf3B99UbIQinpwN2KWX79+O0hvX9u0aVvulzGfv7CCNpQaWoUClTnfESWsUgYUfv5Up6gkhev7K6+8Vuj64MHDTQFLicB2s8enxo+JbPygxP5RdND5kMgH6zBNOP+rZYijx45tTz71VNER//Pihcva8y9/qb32+lfa2ifX12qJi5Jc88/YWigerEa/FT2hnXu511e+9o0I6aM1hgInFBpBjEfNV8/F1AGY9PW5tXMr/YIJ4ktmZbclV+ccR3SY2WFgSV6EgrgQAgGXE0t6+160rs7NBEkEZS8zc7r1YV1+UOfI7yRrz3/hGb3oISlvghCn52iPjnj1MtFJYh0oP1nO8b1DR/lcoDypFRZFs8UJFBPmfkwSQlbUUl1xwQgLnrWPY5b27dtPQIP1KJs8ZnfQhbQNPijfF1L4Yjy0HeKhuQhkgouwVA/fSx8JjWExvSdMiHaNJjeukyMEoCT+OONjOzGmmVSMyxGaR44eDOHcqmgioW88PNcBaXXOcULKeA+vjOwhMRusHWRCPPPMsxVssZUb4bZ27boS7sZGLTnox5gw9d1XZNJYhMLb3VtXc87g8lPdDnPNW7SsLV++ov3dT/6qnTiyr8yv+3cFMWSwd8EXkSYm+YhhchI7V4UChZzk0j1uBgFxSPNbXr16sQgdCrZDFIFjbtAPwcYSsUepZSwinypviIZrJ0Vr7JWMgaxKkeQotBZ6cB/noY+ik/xGWdvct8p7X7oc8/na3/8u8hqyK8ZyX4xMuBtZc/IgtII+JJ0ePbC37Y0p9tmnH5UyePGVVyor/dzp4xE+9zJ0twsJqS925owdyIe0ZyLIZs6c20ZAVuMnhl67gqWCaCNjtp0JKjoZM1/OmZysPhmfvo+6iOySpcvqmls3r7Vzp46lb3B+qzHyXOjwezEjv/nNb7Vnnn66BPT+A4cra/7UqeNF93Y/R4MCTbUvARdOhDTzFS2LZh4/eSrWxMr8bRF250c2hlatQLIXg6DxORRLSa4LymQiX4mC5s/jJ8bnfGpcFzt37mi7I0D79o1ZeieKMvbJo7RFJkDtwB5FQFF4XqBstSs4O+f3beMmTG5f+fq3q3/aTcBRtFAyGeEd7ZIT5tqr39rFkytqiQAIEcIMc9JKhIIigB7mAT3icCNE2oPxJaxCKIjAdRzoliM413ceRPL2lig5R0M8qxgoHewJJ+e4r/trk3catNdg12ivw717S246IdxVxTA5jpdffrnadeLEifpbe5yX/xcD27vQwnQCwXM5qLVDkqO2iPhxpht0KEq/nQsFXL/eQVv98DznQ3fMc2OmTe7Ve6bP2u1v12iX733m+yBgKA4I5WwIZ39MTucSiASrhFb+JHlMnlsltqOZZgfVyM5nilR4O2Pinf9PoMb4ENieB+kiMr4oQk50aPbsuWl70FgI1CJuOUz8EvogL8p+myJdy5avaULjcucQIAQ5OgKZEIQCKZuOuCLEokGHB4UxyeXQ8TUyi/kDW5CEsLyMdXNfAjHEPTxCntBQbnnWzOltaMZaBFSkd/OmjUEbn7X9+/dmzDIWuT9hRpgT0AIY/D5+Y+IbawSPDKB/c71g3vy2eMniStat2vJhDOPfOaPNe7djF38TZAfNqalWFof0jEf9220Kkt8mcw0FP/vCs23ximXtH//Tf9z++j/8dZltcgEPHdxXEbyVK1a1OZ67eGkbG4HArCQQ9gVd5aEVAf/ovXfaoX27ItAGZt4uBf1Zj/nFOti06879x7UuUjDI3BpTVoiVERS1zUssWreJDpcJvrPAvwIWp09WRr6SPWdOn6oyRAIY06dOy3VjKkFb+g0fnORwbh5FIK1BvhLUxIKhxIcPH9JGZn74xPpnzlSwnZMxnzdvQfqyL6OMgvu0eWnH6piEU9KW6Rk7exkMzP1/+Yuft/ff/1XacKJ99c3XK6h07MjhypUTXCIgzYOcRSuAZs9bGAT3Vq1DvXblcoEJPNjNa7diw7u5ISMKzDy1YnotGi+plps5mQPViRqIeU0yAsVYDhc6z/l1kzQWKvI3YYKp/d47p4TCIDtMD6/7ucbhN43xu3uDizQVYUGAQSHuR8pDBu7XmZWR4jmf09POLaAvYi1TNtKdQMBUG555pvxHR44e7dqaPrHTRS4JGhUFKqJZ7RXl65bIVPWK9J3ZUZosgyha5h6iY3J1RGgxjm2ytJUgsNkEYeHwt+/1rROAv0ENGMhkqH3mNxPF94RB+A0sJeEIRViYCuqaNWtumxvCkbNkjebkKdPq3c7PnOjzF8yr3bjdDxp2b3NGY06YOKGSONX4YmqLRmN0DGzcy6mcZ0vcJLC1QSa7VAG/Kati2Yk8u42ffFzmnfEhSN3HvDFFJDuqvsDst2avauyHMPWPc9+qB45npWykiKiWYdwhD34SqQ/SHewydMTuUWdPlSl1O+NhXtAkFHE6JtiRo8frHsabYDe3ti9Dx4JUaKgUW/qlIMCJ4yfa9u3bS5B0wauOlvWfmUY5UbKEM5pClwSnfMMF8xcFZY5sE9Ifbopaj5y2rosJdfz06QCK/u3ll14rhAYlqhBijp944skInbtl2p3Lc7km/vRP/nX78NfvtV07trZRMUf/9kd/2e7evFr5iXyM9zN2Nrsm8PtEAci2n7NgSVu6dGWz8a98LHRxNaYvAVR+oigTm+YyE/XF3pa1q3wUhE1b1NSDepXv2bt7dxTKxRobwZMLoeNZs2e3N994s4T02CgIe1lIWgZgbkSxQdld0dSMbRRSJE/xYma1FBSe4ockmKxK+PijjyqJ9/DBA1X77MEDAcNb1a9PP/04fd8R9BoFkfNtTKIsllLfWETEfPqc+W3Z6jUR7Ffb4f37I+S6LAo0h28oJ7SgD38vu55ZPbsSYg08LcXsQixgdg+hMZ1MLMbsSULfEwY+g+0c38wlfxMsHoKRHM7TCAPOPHIYCIINY2M+n70cXfqEpQciT2ziwOncnw+tV6DQM02oKqU0nVCwNokuOoc/7YknnmhHA9mPnzxRWryLJHa5SdqoLYi/298wKDAoxHf6bUzYN9qk0qeaUQiNGUNQSt7T9sWLFxcCghppQ23Qd6+a7LwMtHFzb/3wnc/MKiYZ1FdCOMzHj1ZjivmjlRGKJEXtNE4QG98KNuxy1KA/ZlnmIO0dMXpEtOH0CK+JdQ4BpS38P8alfJfpn3EQ0DEvxgOicW+mF+YfGSSlnV2gY2gJbhEskWLanrCXTqFvnmu8jIdnQbQCIGVu5HqRLe3DGNAc1FfEnzEhNEfm2QgVCpLNbef7vrnnvbTP4mj7QWoXNACJyoNS6woyIPSUozGfXhMmTMr4PSimR/ACG+jPvFBKGK7KzlCJ+Y5vlc/J+BNQ+gIVXQzjZ2iKhgVO0rXMe8Yt5126Yiu6/u2Jp5/LHA1pr7/+1bZi+eootVVtdlAsYchlAf0KEingyZyy6/j2rVvKVVDllm5fD2o6lTF5UGblDfSRB1mcLSAycMjw9sf/yX/evv3d323Kqp88capt2/x5kNTF8id+97vfbU+sC40fOdbefffdCKCztazKbuXXIxg/++zj6iNUPiFmvNy9U+GFLpH3QUzeZ0vhQWvcEgIPlPaC+QsKGe8PcsSHwyIA+Xjl0nFBsQzwoLQedMC3KmnewnlzC4UpLMlBv2f31iiiqwEaNwoRoiHgglK4e7Nbmhji6AR3ZuXewwjNYaPakoynebLrOVcHAGM+0aR3dIaXvDv6PbFs6tsm2ZfQCQnPBPp7cyuEhwDdwHmYyeF735GQrpXQiah70tIAISCMhDhUtugd3T07E7V3H7DYc92j156uLbfrXtrj+3LC5xzXYEDPMBgY371KCEfad3lqD6ueuXpYUANoXu3PiLk/RCZSpt8EoJQTxeq6Z2SAMHzuQRjaEk0yKkGQiys0rK+u1Q6IUEQVQ3d9+s16QW3smZVejp6AqZy6fIY1pQlIKOSXkE1uUwoFBrn3mVAE5sEDB2t5ijC5ZTQYlg/DRiJ8gRzuavFjon379jVr5GRI09b2aIQoELz22xmaAHZfRG6sJcTWXKUD/fpFQQThRmGmr12SMSFnrPwuasfs5dfRqwq05F1+VY135pTnkgOaEJUj1QnUu3UPis1wWOdpTjG7yhLaqN1Mzlt57tWYtqK6HOHQ58qVqyNgcs8wB3N+cdCieYQwWRNWjGzauKlogMAiRPnszJP3bh46VE+wCR6gC4LYfKEztCcPz3Huwpl2/vL5KnoYkki/x7XFy9a0N77yzfbkk89nLm63y1cu5h5dOe6xETLcK9phkbp1thTHwvnzq8qJXDtm1Otfeq0SQM2BsYl6bvcz2JFj9fyZcxa2Dc+/lL4/rDlUGHHYkIHNyhEKQJtVZJY0a+5V52DRTBg/uu3duys0sK/t2rO3fFki91u3bqsCl/yUas5JOkUXtmeTNwep8Z+iJxYWAcgHyW98M7ShPpvlTB0SH1LOfwoW7Zs/a0XHjR3dFi9amKF9WIjw+LEj4Sfm69CYovMqAut6vHLhnMoW4YX8oyAJ59t3H7Q5C5e1F1/5cgWO9u7e0fpnQIANR29+erxlTn3ut2bRpLeFMrsfu1CmH8DISnScOaMI3EUElFcnZLq/CRSEjikxJ5QEbfRe7us7O8S4rw5jbELA+V4GQhuYUKJsziFU3BPagBZIH4TaRQHvVpoHIuwtK8KkiNRGwCx2pszlTAqURdgSdoQGswKDeAamYZ4SbBAepKU/TAVt5eAvJ340Jn+M62gz6QLWop0/d6nSB7TFxrWIdVjMMcxqbV4J5tzL8feag8bNy/MdtLHfoIIqPBkCoH2Mh7JAEGDX16CIjLv29YSn/tC4/AtMMoLaGOirPDtJsrRst/NQpwCgW4hXTp5xkxC7cuWKmhNjyNdSpmIQGUXGdLx+41pTE8ou35ZbyYvzm+cQXN4xfY1vaOhWUKWFyUwXTvwB+e3K1ZsRWKPalWs3ItzSz1xH6xeSz2fMpn+nI1ChcCWSH6avBOm0aTPL6b1w0ZLaqp/j3/gwIeWqMbMnTppcBQg783tmMZ3o2OBBXal09JChrPk3ZhRfF6FWaNNYQKJ8llAmXy43CyR7uypxjAwDbnjmhTYtJv6wEWPb8y9+qa1YsTb9C4I7d6GdOnMizzxbyIR5LtEUjS8MYhdwsWB6bcyl2iAkbZH2szam54FDR9rxU+faoOGj2wuvvt5mzl0QBBOLYtiItmL12lrpIXfR+lz5XdOmBGkztzNep05Cc0HhEQqitU8/vb78ZrYItL71boSOclO2mXvp5dfqnlZTqBNGkImSdiWeHrbxEUiHYw5CS3LArkW42s1eTlfMnVqrOWXatKY2ncICAhbSJZy3Y+eOKPqTxRsU+YcffdC2bN6UOb9ctEp4KUP06WefFw9/9atfK1o7evRk7hHLL9KMTKkafBnvVevWV6qLOd4eBBp78AtLgp+9y1s1tq5Bw77vt3LB+LcxFoFCkDmc7LMFpbR1T9ARXj0BVAIsNyppmOs5IDGDzx6E0XoPRqnlSynG6ASh82gU93G+DjMXpHe4zr0IQL+7xrNpO892uNbn0rJ5+R1zSsgjkJiE7us+3t3T+drjPrUFfyZBRQvax4ERPY/PjHlC67mv66AHAsN3tIjFs5yz2oZRjIvxIhg8ixBz315/vbTF/XtjaQysU0SMXlIdRAA92/kimRAm/xnmo/HyQ17M0HBlPlc6Qu7JL+Zwby8EZVw8v9fvLiteqSU5WeZICk23asFr9Cj7Fgwp1AFFM7ugFeVW1NciDCEjaApDQGOEt4i1nCum6YwoPuGUOXPmRBMPblfT9gmTprWlK1aFcde3xctVbsj4RXAvW7Gi0hd6qTpoZNSY0TVu1pxuePb59vSzz4Uu5kUj85lGsFy/FS1/vBCpMZwxc1aZvZ+FSWS3U57y+ZYsWdo2b9ocoXIt42FP05jsGQdj1aEzAajQkvGMYmJuQwr+pNnQKgULGb0W5PVf/C/+N+2pp19Iz4IAHvap53Jp3M88h2KCKbhUrsd0uhoh9ln78z/781gDu9vc+fPaytUrK8Dy61/9qviJm8Jrpz0q5y1sJy5cbn/wD/9R+6N/+J9XztnqlavKPWAFgZSNDc8+04YHiX343i/b7u1buzQNqSmhAXRiVyXZ93iWT4/CVX7rWgTig9avfemNt9qwKI158+a32bPmtDXr1rXnX3ixlmVtz/34qpYtXZL7nq4NoBVrxIdz0zb+1cdR9HylknjXpn0vv/J6W5e5tPAdyMD7lJ10o9bnUfEWxaodeIp5HUKqvTVl+/PRUpjHYumYl0xr0bSF5zNnz28Ll61q8xYsLn+mXZqGDpZz6had7xzfOPC1V303f+rQtxFzJ4RMJF3ZJbh6IQJwlTBDOA7vmJcwKQb0fQbDTTGqoyeknIehVGvwjni8Y4qe0HMOQcYp23PcQ4F8SOVXCbP4Xnsc3osIc3gGoeEcAor5YUJ9D7L32mPCMTUGx9Q0mEEEufkFoQcmJUL37EJIEYjO1V/trOhbxqkET54Hdvd+J8iMkft3Ozt1Rec8v65Nn53nby998D2pwawkWPxpTJhEniWPze7VOamqJFi54OV8iAIalChqjpR3cb9CFrne/XqCnyOeECOsQP5evp62myf30pe+fThUO9PeQbjol5y4YSGyytULQbpfzX3OM64OvxVKivlJSHCu7967v02fMae98MorbeWqtRFoU9ukqTPKnGJO08zQCqFJCJ0JI2mToAMm5iPiozsSwcVPhS751hYuXFivCxfP1T6OotLHjh4pmuICOAmNpN17du/KxOvzFwg389pbtqX/xoPLWl5Up2Q6X7Du+/tqFOnzz7/Q/vg/+a/bnQeD28DBw9uCxcvamrXrgm6GRlB+mnYfDRI7EWaOmRVhtXD+grZu3ROl1ESORQVtOUjxWE9p3SZEqdDk5CjRV770ZnvrG99pS1asiSjkx+2Q/6ggYiWPdtaSJvX9T7ed2z6vCiyUBoe+MkuUjFw+ybgff/xR0RyEXIGsmMBfjhBbve7J8h1yN9itiRvBJiiisieOH6m5ULigeCrzuGz5ilhis4MWD7d9+w/WagNpE6LTly5dbUePH8+5j0t59o85/dprr7YvxUzmlyZU8ax28SeWMg5PMkOtP/bcw4ePlDvg7Lmzud/lKC4z28oP+N0f/G6bOnNurXRRWHHbps/atfQ5BFb0Zn74pTds2FBywzxpdxDZmLcRHuY0YBiZuTPI2qnAvtBtHtSZM5YSYRLwEPMjDA690uhMiAxihxRyp9wPhCYXmWakMrgumge6Q07CxLQ65iVIrl29FIK4Xszg1WUSd/4vQqkTih2K0HXEKFHW9X6TPMvs0WHnI2AChNNBe4qZFWrL77QnGD19uqql/UtTCvVyZKsndf1qV2rGdVBYRHQIrMt9Ya/ru/sTSt4JX23AQL2gBQVAGDinY5RuHPlx9MshCFFmbfkQCb4I/aEj0+6gr3x3/YaFzbasm1BmGFOb879WYWRyMRt/kXpagwdLaxE1hShiSuYeNKLfCek8vg7P1kbz0EUuu2xqm7G6FiGWsvhCIfSSIFXMwOzmu0ONvxFk7omgOOWHBYmp+DpuwtT2wz/44wizuaEsdBWFEMT53jvvtjPnLrY333qrxlb1hE8//rgYGMHQ7LQ63489BxB0odWHnPe3c+8LEV4xyY4cqg1ir146F1QRQovQwvBHD++vKhwc6uqilQ8y9xU9JfjrOTnQUr4JveS7exHa6S/kZ8+B61Fytcg+yGTpspURFEO/qAyc/qbvcro++/BX7fyZk1Wu6LilXrt2RnhuLxPsyWeeiQB5ou2NMB+QcbsRwTZsUJ/y/V24fD1CZmL7j/+z/zqCIEKuXwRC5tq47t+/u9I3Bg0ZUFUhduzc2u6lD5aQCQbIx7PudFyE5to1q6rqBee/BN7rEdZy9saOH1Pl1N9882vtW1//dnsc4Xj14oW2a/vGjMv2mOS32v4DR5oiojbHsVerNZn8j9JsrA09cJCZqfJvaCljRnmKOh7O9+qjHUx/D6StBw8fzFycahuefqbNn7ckciPWzrWrhQyvXruSMe0UdudfvRukNqjmhC9N+fNroZM+uT8HAxkxZvzYzLMVJpfLv3Yl9B2RU0oZPeNxdCndSLCqrLXMU79nVs94G32bVFEjDksMTzjQ6kwRklbyoiUm7F2HczGnDG7EDD1oMEZlCkEmtDbBR0PQNAQAnwRTBLx0PQbwdzF9hAxG4XAXNYJKesjLeSIo2tMxTbcVlI70GLKSevO8Tqt20cPcrs7zEuZnXggn05gQoHNFIK+HcSSmSpSsYU2fOoRxr4IF2uGe3k0KoVCwuQREn+qvqKW/CVHXWR9nnIylsXAOJAEFVtu+kCw+M8MG5qXEjkQ/fj0b4l4NkREuFikTLswu29YTnErfcKISUrdiRhBGPfOYNhH0MMkEtZSCyjEKEVAo+td76ZN2E0lKwEBX+qANnier2xzVJh0hMrf3DGMnf8yLSecgpB88yAl9B7U3vvatmE6L2637UVYlCPuVD+nTTz8tjc2no7bav/mTf11mBLTZoz9mEyXE7CHslFHSTjRJeQpWKKukTLPx5XtSLkf0SwIlxhM903dCl4KV+2astdV8FH1CxDEtKROWhUCI74yLcXfOgoWLY/LMDWLqUxse3719o10+e7Lt3LKxKV1tBcLoCGNrOT/duDFI5mBluI8fP7F8psuWLC9F+O4vf1J1y771nR+03/sHf9xu3XnQ/vRP/7xoRWBnYP/H7aP3/q793U9/1K6F/seMHNpGDB3Upk+dWMCCoJGPqdqItJrdEZzo2IJtwRjt5qznP1PT6+TxU5VDODVm7OefftR+/f6v2qnTx9uCRQvbokUrK2I+b+6sCM1BFRRTnuj6jVvt8JGTRVNDBgW1R2pyqaiuIhjgGtHbGu/QnxUd54Km+/cdGCXzICj0aOb2UkzDeeWjtM73TvopWVwxRYnYaJSfliC9cOFKnjUoQspel6Myax1fnEi7CVfoc2Boh/B2AEJdMnDv92sl5PqtXji+Nuh1YFSEgukNLkLN+NeDMJc/OidoJjQSHkJhqnBGh3LreoyCUDAdc9A9MHBnskao5P4IXw4QAr0TFIDQDBZ/DK1EMMkhcV+E10M5GMgzMHEvRaKYKH93Jh/007WfQMWc3f2+EGRhBO1iikJgmFVEtJg57SwBmFfne+iYFZMYnRI20F0O33d9+sIUTJvkuXmGvz1bezGRa7xc7zdCkymEEbVF3zy/M70781A7oAYmo3QEykCFA0zlGcbN/HguFNh931XhvHdPqkAYmdUawQ3Nuo8x1g6EaH70wfVlOuZ5DsJUwMXYMwUgsQxznU9gYnYpH8qVY37nukehdImNoQFLkM5dudlWP7mhrdvwXLv/OO3NTyKgwIwUik0bPwuSONJefOG5diqm4U9+8qMSYt12cHycPZ9VF8zgs6yxzLVd3zOn+Q1xi3h2SH1AzYmXMfK3cUUDvit/3hdz3AnETpjT8EqPewZnvbGyRI2bRTY//88zz74YlDWr9S/UO6gNj3C5dul82/T5p4ghnYvAHTAk53flp65evVz0raoFH+DsufOr9Pi//ZN/WgEKmfDz5y8unlLVZM6cGRm7WBM3r7RzJ/a1PUFh+3ZvaweDKsdGGQq4odehUeTz5i+MghwfIXi7+ED+G56ldAtJZ3xUpJUo/atf/SJ0dibXzK79FY6G+S+cv9TmzF3UXnzxlRJ6/7f/6X9qmzZ/XjSv8gS/pOq3FpA/enC7/LJyy/CYVBdoiUyBcPNH5icGcZBqJEP57VQNvnzF1n+D2ltB3N/4+vdrMxEboxw/fjJ89qiCiOiI0Lx0OYo6Ezl8xOjaSUoBUqtBzJlcRutqpWoQgGjN3AEz1uJ2c9y5lPo9t3b225jfl4iHsPLCUAjGYXL5XjTWzfyNaZhF0hREsnoCTvIqYhFq9QCJewgGISEwQsQhYtiLHokkMaE0CrKiZRCg9mASwsY7RleKxnNkumPg3LYEjfZDbN49V35VMWnayoR0T/lGJHgR0zWoqas82wmOTuB1/WZ3dykinuWF8P3uXJ+Nh+caC39bLynS6rPnQndF5Dncp8c8xo+A94zuN67xzCVzO0qAQLYJRC/d4VwEGTTErNdG9/LicK9xrcntQtEEV0VYKxLUmX4W41twLw1AWkSXO9bqvZYCpf2YWFtHhJhsecc8EQkD9QVg5OpNnTaj+qfoXR6bAyKLyRLTQLqG37yYvUywpzY8ExN5eLMGVHQZyoOEaeZPP36/nTlxuC2YN6f9/O9+VikBfHDQi3STLnKInpi8Vj50whTDGkfKxhhzAfjbZ3PUm5+ORinlTlg5x6unTHrzYA74Qa3SkP9k71X0OHR4np9z0IxUjzfe+Go7fynI5wsTfcjAfu3S2dPt4w/fD5oZUgUwBwwd2fYfOlICDEq0M7n9HydOntJGqoMfpHn5wolyt2DoLVu3Vd7Zl157NYx/of3ox3/VThw90C6eOh6iirLlQA+tCvaI+h45dqKdOHW2HT1xpj2x/uly1nOoywETeYRic+vw0p22eu26tn3HtgiPC+HHq23T1o0RUufz+W6bNWth+9Y3v1+o3kqHBYsXxoxUkkkJ7iFVgXbtunW1+mDn1s9z3/7lDxSV5E6BdM2jcaIwLcrPYEaw4clu02ljLUqrbtvKFU+09eufby+/+koFKew3IOnXYnjKUtlrLojFtZfEwvLlSTh/Mma55F8RYLXZuGik2rCi8EZRYAhDW2qun10z+20TanJNNILwA+GGQAigYo5oLpnvNLttn2pZSogLzCeImEWEFGZzH1nuNKXa5O5D3JQgyzUyjRGYhrgfmGqQCCnXGwhmTW3cESbowuFd28LGX6AzBHi92tUJ4SCD3HPSxMm1UwvJLy/Js6EtaKLCvP7lXKkNhBwkpe8YQPs8oyQ8c/iLvmAmz/T5N2NVo1j9cJ2DgKQle4KvM2M7JnRe7/B3MVHu97gPYd4pAYLBgXgryTfPUEmD30ubnKNNTIeeQPUd34jvS7jlfp3Q6CKP9jhwH0maXSDgYZCDOukx/b9wD3DaGhsh9armkYs77T+/UPKttLdWSYTo+kFLaSfBqk2iVt5pSNcJ7Q8fMbSIe8a0KSFwZl3G9nHal89HDuxpe4M2jh7al3G4VX4SG7Uw/fg7KSfui8rjqzHrBLcXAUYJ8MeWUAvdGEOH342BAz34u1N03bg7z3ihk958+AxFQoLGe0CEDReLPruXPLA//IN/EDR1q23dvivm5ZxSwO/98uft8vkzVX3ifpTtowj/deufa9a3rlu9pt0PLR85fDDPIVSeaOMnTS5kt33TR1Ee0HC/ohP5WosWzo/QlFJ0M8JDwc7HFTFcsGhRmbOTggQHDR3VXnjtzfbt7/9eBUAoZKkKFs1LMGXlKOVkbi3dEhlUZuf+g6D9vlGcQX2/FwH1X/5X/8v29IYX0sch7djxI23bti2hEf0cVasP+F2Vo/7JT/4mqHBHhLK1n1cqiqnflDuBWbwWGoCIuWEIMQhLtWXBjYpuR9icP3u+fb5xW9u5c08paKtiNm3enPsoqHCzff/7329f/erX2wsvvtzUBrQ5MIRnaeDRI0cyHnvb2dAHIQrUkCfkAkGG58yvPpvLKnVtkgmFQgRhfJPYQ0eIDbohkDjSq75V+US+0IYxZaQiOLdHMCZQQTxmFIGDwDtHq7Cp6gJDK1iQhwiSVMMQmZwrdOczwYHx6vsvBIVGu1aHLFwFoyeMn1jtNTA8IzKqJZQ6lwnXM6m6PoWhIqCYKT1k2Fv61BNi2u8zQebZroUOfe+evmM69v6m0QsypN0FeeXolElmsrtnu6/J14beZ8xvIiiJujzE4J/7q3QBkUB1tDK47boa7/xGEGNG5oSAhPaaTKkcDvcnbHpmmHcxdALTPQhY9zHX3t2DP9LvNOqwYYNrbqx/FPxQF37J4kVlXsjL61JybEhj0XEnXIT73RuxPrp/q73/q1/WMpxd2ze3LZ9/0nZt3dQ+/+jX7dMPf91mTFXD/ma1f/78ebWw35gqQNn5U/klo9jSf47dcglU+kU31A4oT7+NMWHs2cbgt+fJ2PeUq9+Nd/U5r54g02dOZMj03n15exm73N+8jhkzvp06fbb96tfvtyee2hCTTr20++W7Sivbgf37I2imt7FBEa8FtU2ZOqXNnD69Pfnkk7VcbG2EGPQBrd8Pn/z4R3/Z7MzdN//4/lSoFW2dMmVyTKyLQUXnOhMv5tbN8FovbWX6nIVt0dJV7U6A87yYfRPGj62NSFTktfRH/iFh00uH4ddkcSBNKFmg5kuvfyXzOTbjEGsoJuSVqxfaqZPHY+Ze/fvEaOM0dfLkWolhl/RwXOYo5t+lKzFlO1rKAHUrRHIj+Zz4W/oKAcYnjCYIUPNkb9drV2+099//oO3avb398Pd+J3N5r+3YvrWQo/GHvqE0Gx4XoLl9s7YbtHm2SrmABzqRKoXOuuNx0aB5dBTwkBDLoWZii8jDAAhEGkO+KoceQkFCILiqFBqPYCoSgZAyAMzL3mHwirNzuJ9zCUYHh2sPXXTmQocECSfhWoPlO4zCzPA3oYngPK/HNIQFoofW3IewIaCuRuDu3LGznIGdnywMmmfpH0EDiRCoiN3BtPT8+j7XG1zP/23G0P/fZpZ60cT16oIZonWWiyxftqzWrGF6fq0eOvDuXl4+eyEcE0qI1LZ2uR/h7e9uvFSuvVb90Kbes332klBayCrPHtivY2zzQKloK2Em/F3jlFcvZ63ulc/GxWfCybs+QsuqiYoccibv2L49Yx4zPAJBkqVijHCxyNSFi+drnpS5MUfcAzbM4EchAB8GDXLInzh2uJ0MAlBY8FYEs+RaCcU3M48CQ+aU4ICEMKNUBhUYtM+BYP2mjb1xNO4O86jfvXHwu7/RV4/QHWjOdcbcePqdsoApKF4R+vBjaLkL5Ei0PRNEceni1TZ/4ZL2jW9/pzOF8rJGctOnH7X1EVhf+do325jxk6qUN/+QKsP3M+Z79h5oH33yaQUzThw/1M6cOlbK4EwEowjlqpUra1H17FkzC2Ht3r0zgssGzPPbxx9/XCYUE3TDM89V1PRa7nv1yvW0V9I1E39U5uNEvSSiMv+VW7INnSVeFBR/I5S9aNGK9tyzL7ftO3dHoOypNJeb1y5WNHLShPFtcO63efPGMq8njh/X5gQMENj4CtqX82bhO1Q1KmYft8P5i5cypsMihKdlvm5DMGWajx41sirSQu+sL/Q6ffqUtmzZoqC98c0eFfL7KDz7Inz04UeF/hQSsDDd9x2/hKdiKQwP4BFoJB9YHJ1s6qwi8+Q889zvpacW1FrL3uRjbDfqUitEpJh8kEXnI5Mr4zz2MR8ZG5WPpMvId/Mv8nNyDoTlGvf24PLlhJAQH6eo9+45X/iL0jCQ26vMxhAr2E8rEGjOJ5hqj8NMkmd4EXIIGwPrLJ+S8zyXWYV49VGnDQIR2z37ThG1z9pg4twHM+iHz4j/twUIgVl/559ghAHGQM7jPLV8SNudV6gpJoXPXvrlXNf7TNhoo4PwIsikYWh7jU+0+elMNq3lOu3V3979OoFIALaYdmMKAYiU2Xavlhrl3t0YdOPjml6fvPf66ihBnXHQJmiIueK3vNVCaAhAjhYfqI0v0oxcEwLKmChNZNEvwiPkuB0GZN78LXF2eAi+izjb31RRvVvVJ6gb8n2Qsadh1YTj/L4elMDJ2ztKgOU67dMH42dOu2BGJ+Acvjc+fy/cvzhX39CyvumTa3tKtKeM+vSV7yTwBOHapFdi7Yz25S+92b7zvR9U9YpjJ06WUL92+ULbv0etuBtt4ZJlbZIy5WnLlSCdizZXvnW/jZ88rXKqpIFs3fhx27ltc8zXoe2JzBG3xulTZ9qpICGoTnoN64XJfCcoSxv4yK5dutjO5ftxEVoisFZuPHzI95o+hRb2xxRlUtq9iC91cIT14Iz1+Qg1ymnAgKFtzZoN6cfs9lRMX8nG1uIKAuzcsqmpQiEpdslS+zCE9oOkRO+jzaqfK9esaXPnzm/PPfdC+9a3v11VVs5GuJvfGvfQLDcOoW+ZWv8AhcmTJ0aI74lwjRDLuLovNLp/7672F3/2p21bkLn9OgcOsMombQxtPnhwp5Ze8cVVZeP8w+Oghjm3wYkI54L582ue0QdghfZ7MqDfypiW1lL5g7DonMqQWRfh61i20+pMHD4R3yNkKKTTYN1aNUiHcIOW2Mm5LIw+KB2JfRziYg4gfr/T5BqrMQQcaM9spZkRIGJE7FIIRHcQXQ/JYQiORX87XNsjWIijE7Cdmet7QqKuNfh5SVDEkM7vrQnF8J7ZaW6mbSfgPK/HLL13L+fqt3M8w28EjXv5vRM6yjUPrd97AgQj9c7v7pc21m8dSoLEOsTIt9SnNm9QVaLXvp7g87k0Uc4F3gh2kVDC1BrEnsD0UjCvZjFmYDd3XZ+0qVMOPV9kvzYmY1NtyGdz51wvgsT3JYzSZt+JJJWvMM+AKox9CYZopHxVPjjPQYzMt/xRpknVkULA6aNlQcbcnOXKeoZ+5wn4tWiIZu/62ZnLBIH3TgB1aSBe+tZTEISM8fGurebF746eEDM25oiyNDb8RelNXQ8ZP/mE9JDRTQLQ+KCSkeGNUTErjxzcX3ld23dsr5SMWXPntRGDB6a94Z+MnzwyiHVI+rQlQuzY4T1R4FJGlN5ZVIuyLci+HMEHV/KH8UPa1OPi+bNVusjyOsJLqWjvu3dua5fzm7xBdGxrwc8++SSo7VhXpikKUNBG8EXlCqhg1KjxtRHzU+ufbdNnzS7z727MZxVwh2XOIUCpTpzwXBhKKq1YtrxMPBuH7D94qMaYaae8zpNPPd1WrVkblCYx9kp79Y032yxlipYubcdPniw/mrWbtSdDxn727Nlt0cIFeZ+ZPrTamEc5fPXlLJLnSsH/ocSiI5WE+bKhZEvU3KOCU6GBaVOnVQKviiQCQ1W+PHyP0PBEvw1rZ7xd6QaZ0K5mPKfakCoCeCMdQ1A6oeoA9OKBHSrqhIj8McJmQIiFWYKrSFuaOZRdgyJU+/gxE61jIgRE01veQVrTrJDdvdvdukp+JgyAkTBYbSKLUHKt0jKkcY8wES704u8yQUOJ7mswtYUQw3g0lDpb/h6YiTwZqE9YlGM6BwGKSQ0kIkbs7u2ZmKEnoAgI3zncE9E7imHz2eAXsmPWhQj4ylyrH9Cbe/TaXkyfa4S4Ma9xArF9trAYswp5T5w8ue6FWT1DG/ztPt1399uNm/LizheqEMXi5KdkoJxbt62K+MJfludqo+sRwG+/6xfE1N1bpM+ysK5aLxPeXJt3SFQukDFzTQngL14Qljm0zvPvhUXGxz2NiT/Mt3pbxhmClnjquX60oz3GxZiQG+HVG3uHtrun+0GsXSCqi2Iad4c26afv67nOzWf3MU+dAOv8ovkjc+C3O0W/ncCGeO5VtZOqDLFuXdXX37NzS17bgqJ2VcVWO4PNmjO3aO7dv/mr9uN//6/be+/+pB06sK1dOnuq7YvJdP3K5fbgDl+moqN3irdefOmlNm/honbxytW0X2T5XpsX5GNnpeNBfaKL4ycIWk2p/qlmcfHCqdx3Z3v/w0/ahcs32uIlS9rSoMHbGaNtW7e1ZREml85faLe/AAMUB75ekOc8+/xz7U6eoa7ctQihRUtWtIWLFrdp02fUbkvWqO7YviMmsE11uiV8gkw3Ll+q7e0sKN+8aVMQ9tC27ilLk+a0mXPmteGjx7WxE6fWPRRa/PyzjTn/XBs6eGgbNXxUs5M8HlORQwoXqw5AGDpsRC2SF6jTxkx+xn1gGz1mXGhicATVsPJ5Z+IqhcUqhxdfejkC+0ilvFxPu0ydChv90lerP/qtWzr57XwqeGjBb2ixiGdUYD/EVISUiSbEKkEyBFXEm8muCQ9zqNjAFOhBeTIMwxEgOlLLaMKkmAoh1fdQlBOjOQgXiESyX4fEOmQk+7+HagrxpfWjRnZCrsfUztOmIsociCojkOty77zcG8KBAqFBWgBT04aZ7jZeaDwC3Oa8cqEwkGJvN4LYes91/55JAmk5vIPY5XBPO/Qbw2iHz8aKIMa4vjNmGE27HYSa3zGP+3oGJ3daXde4JyRjvalESOf7zvWdEOwYVDuYsoRDjaf/19xAT0FB+dvze2jR2Hn5W596zO6z3x2ew9R2XQVcMjf66bkObfU34WFcPa+HAAUOOpO2qyPXKYFut/rqf+a0yinl3P4h2ujiylcjAKvdtGzapCeib86Vw8Z3Zv609XHGBxJzPlpCA9qiXV7G3nn6pq/abfx7bUenvutQdZ8wy51agkNJQ5WEi1y5iiLn9wWLl1T0bsumjW3YoAG10crSmGNKOj+14ekKKm39/JMIvePp79V26PDh0OmY9sMf/mH68zi/5/soxb79B9W+liqx/vKX77SPPvqo/FLXYx4uWby4eG3OggVt7oKFbU1MUHX3VdqYNmNGTMLR7UJQ0DMvvNJ++Ht/2KZOmVzrXwUXmKdyvfhbzR1LZkyEogrNL7/6akxKy8AeVW4YJTRt2pQoyW67RJutqJrBr2n/VmWlrZu8l7mKiClQsWr1mgjEheUzvBC+Yb4SRoMGDyvfGQAg2skvrNYYP5nUEIq5TN7QrvQOu3YRUnyEhK35E6EVSDTfIt/dnEYWRBapOIz++eiYsQcP7K8qzTZBlnrDzyrnsSy21Ysnv00jyI8x+YhF9U6VSZ0sRCzq4TD5UEqPmTzUwWQ0EBqAMDCEeyFudr2zlFtmihAukEhFBdO4UGTeLTPI/XNfNcC7OlcD2opMuMXHiNYarXp+GAgTiXp6vu/K0Vx+KX6mMAFmyFPRrvbUxIRZELs2kP7Xop2Y0KNGjEn7VZcIU3GM9+18RlYBCHRwRveYAbP77D4O2gvhOHpoQJuc470XJna+74xbMX/Gx3WECWc+ZEdgEOSu65JNCZSHFWFi+vfG2jXFfLmPl3v6uxfNNe5e7t8Twr02++w3ffEyD127OkHsHIex9xz31i9E5d13ztN+7799jTa4dzUz/yMQIEoas1uCYky7NJgRw1W9iKC7EwFn8TOijvQm1KFRL8/Q/jJrco3D83zuvTNLPF+/CScCrSeQ/W4MtEsfe8rEPZ3rbwqNYqsxDNe6X07O39Bel05jvwHVNN7/9buhhau1uYhdmERbp0+b2n70139dKQJ2pYJ8gQLWx+x5i9vzL7zWZsyc3W5k3Gxis3L1ulJK4yeMzz1Op0MPaxNkCNROShJWDx451M7HRDsVc+9iBJfdkUaMGd9GjZ1QqRjMO/yhAgarg//SGk67JRH2Nq5x/fjJU0oAWKlwTJ3+mMMq7U6cNK5NiGkH8St6sNHmyxE4B/buDl/0rZUK8t96rgVC6kYEBotMJPVcBBL3E54bPWZsmzBxSq1fJQOkfrzzzi/brbTL3hSCDgIk5sOYkx0UG76irNGUuVGVt1OandVlBYpghzy+qVOn1JhJnKUQRDVDaLlPZ4kJNEiT6bd+9ay3TZxGL499LC/Fy+4m/BbyQUBKD+gxACLxN0JBOAiYFoborK2CJDrizFzlPImVcsTS5i+IPYSeH91XSPtOCHrq1BnlWwCBMbI8JkIVIQu93kwHmLkYRIfrHrmXATAY0AeG1DkTy5HsO8KkE3BBHXnv9t97XL4EBCxnqWPkLvBgoGhn6ohmF/xQ/5wvTb8Nvmc79NOk8jNYxkUzdBnwYQ9M8wWK0kaC1rW9yfKd+zArtbUmsvxIHWMZZ4fJVGJa7hhB4pkI1jg4D7N1492KSLQRszr87vm99lqJwQyFYpzXc5b7PjNVmrw3v3aSNv7ahdl7c+3e2u+e7u9v32ubw/cKQjLRKCvj3lUTCUrOP4KMkLDjzxPr17chERRMNKhNuzA3NPnbtAZNeI62uj/hpQ2UVm/+/Q1hGUttxTwEnOv95rteH/zdCePQYxrDWvCd5+S/CLUItPzNSpgdRYrh7WeqFr/yzwIfJ0+eaNu3bStTLi3JvV0bIZxzVHCYP39phFd45sHj0PXUlp8iyFa3NXkpcXMnguRhxn3QgH5tYhjZg8cEOU2cPKEdOXQo834tKG1J5WbxTVvEbd4/+vDDUsxDgnjQEmExePDAtn37tqqBZsz2BKHNC4Ky3O7DoD4b5uzcvrWE5ZFD+9uSRQtqhcW502fTls0lxDn3jx4+VMBj3ZNrI8yuVD0zKxIu5fOJoCMIee7cuZVmohbe0CEBHbVrfTeOiiVwxJ89cyo8HxoKGFLwVOI1WkHb5llgZ1j4Bb1VNerIHnyjPLh5QCOnA6DwPQXHMlMHrRPaUeRoLLqtMiJCY7Uo/9XnVr0NDSCK62Gaqkn+BXMotWG5iK2oEBLGRiyIg/brEXOeVQemQlSEWudXicYMwZSgS2c5+KEgggpxa9ytW6Jlj6tECF/JwUOHi4jO2VA0Utm6Lfk2Qsw0Ok3A3PBiSvWElwgZSd9p9TwsR+c/68wwTIWItQ9Bu6ft1IYMs3+nxN+uDFC/aJJBIYx+ITCISH9tTQUZmoDeqgOmF8LqMZb36lMx/4AShulGTYzfXIOx3M+Lqa49mIcfhGB/kP4ZT+gYoRm7yzFplMdxrmtoq95ke9c/48wBal48y3nmh3DR9+71sM51jpfvtAlDaG83Th3C1U6HtnSCtzNH/e2ZrnV4rsM5vd+Y8QI9BK1lNASGw1haC1iR6BCwMt02Q1m9ZnVb/9T6Nn/evJoTFUwrVw4Jh/AtQRqQeRHON24UY81n2kzgEd7MFrRC6ZlbDO37ntDSPtf43Bsj/XE/54uu89XF8Kw2ah9HNeYyHufPnS+FoyJtKcJc3yUAh8byTIUUFy5a3iw0/97vfK9957vfbYuXLGszZ8wpJDM0TDt95vTKb7x6+XL7v/6f/08RSL9qZ2PSnQpaOnzoYN3ryLHDQVZn2qAoQmbYtJiP/EAj0w77OPCBaofgB/8dh7mIsVSMXTt3RlCdyLiHlnKvFaFZxRYhRRZKZRRE4DL7nli7JmNrlUysCX3Js+yXQJkdOnggAmlKnnEnwupEIUzRShvPCErIvmd629pwFuGaz4Q4WjWGUo42bvw07yPDK5dLcJUvOONfUeqMNWUqokumeBljcyM1i1Cj9NENQcY90eWr9Uv/L9acUyid4o11FeVvzvp9441n34Z+uJRORspeC7MSOBhSBVDpAOQUYkC4CAER+IxQNNDE0rYcd9AXSUk4ahgCJtjswNwJmEjlCDNlQPL8tv6ZDe31N94sQTFhonyVJW36jBlNwUQlgiEjkN9kSIzUQc/mz+CH8UyMh3kxLoHHL2bwnNszn7yzqU0QgXkmtjumkJ9kSZDM7nsP5Cup9iAAIcx7swZSxQLbu4sKGnCHNqTbUUVhzrTL+LD/PYuvgwO5hFLa3hsvY9e71uR1Zpms7nulBLrFtFZPdL469/dMCZMQ4TPPPFMMRlAoxYJxe3l5EDWmdPQEFQTYeyZh1BOi7ut7CBKBaEPH3N3cer5SPe7R9UdHfyOwPEfbfyOkOtTpd31nKvkdGnal2vKWv5gfm2WIEr7/q3faO7/8ZVPDXUIkNDZt6uTafccIU1TuqQ2Wpmg3wvZ3GlVz/ijniOqqtAFBXrt2sxKxKTD+3V67tMV1PQHdYxy/UV4YmolCgKkiQkgyJ/nFPNM6UMhhVEwYdDQi753wT//zt0od04PCVLuYPmNq5WT9+K9/XBVQofkB/S3du1EbIf/NT37UDsaMa1Git4N2KOZaphPaJ6ROHD1SUUhO84sR0Hv37I6Q2p6xmZj7Ka/eRfegk3/+z/5pZcCr8Lpp4+fVT7uLs4qsqV0R4fPss8+0mdNnlC/Os5RIspeASrQTJxFQy4pupYCgdc54lolAC2e8e61cwcUztw3POYS6kkqVbsOkHBR6DW+Wfz1ja64+/eTj8ruNCF0iAPmAhBiLA39y13BXjI/JyCTlWyPw0LXfyYlaEH7terkmCE5VSbgczIWoJ7eF+SPEEEy/H3zry29zzIUCK6QrW1hCYiew8mKGfEHgDsToc48Re987EC2C8QBEhHl869+joC9e2ipXk+9LMwfhrcggqa4gagpl2N5q6RKli2fUxqUEqnuQ4g739UzPwZCYCXOdPHmqztVxA9YJ0wjPfkFhYVbOfAwpCjds5Ng2MLCYbT1qjEKO+S3XSRtQHVM5F4JEwmkNVu5PWGAmBybQhp7g6hhiUPksSgilH87p5bIZKwjBO+HiN+eUAshznUPwG2vaB9KDBtzL2PATOF99Kw7Q2mo+5xDeng+VehkTz/Bubhzu7XnGqRbr53evrmzQb36HlH2vHxQUTcfccKADR2/su+u7OfDeG4Oih/RBiWNMLh/LXL/w4kvt9dffiKafFnQ5Jgx6ppYo3YgZoi/2gOQgt+vT8TCxJTMIGq1RVHb2oQxr0bKxyTwwtzNrRfDQcbpQ/bBCAiPyu3TCuWunsexopktO5jIglOQtVQpJ2olZ3njjrYx1/5qnk6dOVVoJAWNeVL09GXNswsTJbeWq1aGPUSUE+aHWPv1cmzJ9Wvu7n/+k/fIXPysGFdiwO/fGjZ+0H//k37dfvftu27dnVxvYNxxBafYRjMjYZi4mBvVwng+MMLUofL4NT0aObrtrf8zHQXgLwry3S1CgFbxBYCsqwEqw4N1Gz1OnTis3h7LaFLpIvV3GZ86YlfHpF/N2VdD+0HYv7DhqzNjweldAQSFKIOL5F18MDQwpwWK1gPEy1p7JP2aOyzQM7+Ivzno+0JuZK4KPq8beBDu3bS9h2kv4Ng+u5bzvrSyBUG3egzcgW+PV88f2znPUqpfMiXEw55z95AHeSfNKSfb73jdffdtflk4QYmoFEQgWlQr7y2GylqpDNx3hIgod7IQd/0PHvIiZc7CHKsBZRzFVHlhBgVynfPGk3NtSh8+iSX79/vttYxDPr9//qH344Uftk08+qnrzCFIBuV6CKGIt5BMESYNjLMQLmfiNsJFkJ+qotIrJAHudo44TtMhcfvm1r7avfuM7MWueyiRNav0zcQsXLW2LFi9rd+49qmUpcoB6TO+ZmEr//N31DUqUONwJdt8ZA2NkkjthECGR8en95nvXa7fx027aDLP27guZQQ7Ot8cjRgXX3dfLtZ7n5eiYF3Tv2lT3yFy53svYu7f3nhB1H8/uBW4old78dg7ZLsAhjcJ3BAUlRVO6vvcc7zXmuZZpgdiLsmTJ53yCgvCULCmII/p1LfeWHHrl3IkyETCXZwjZPxP0wGSjobtASefvI2xk36MBt2cOV3AqY2FncEJcu0ogpaUCOhBsz/fo7w6JUhydEqIE0CA0xQ+sfBJFe+7chXJr2GWfz2dGTMJbN2LWhlkmT5tetGLXnxtpj6AY3xlTaNaCxW3mrJnt3Xd/3i6ePd2eT1+WLlrSrWa4eS1m4oQyeQ8f3N8eBPGn11xGMbWi7HLveQsXt2mz5rXVTzzT5sxb3F546Uttxep1QVgr28Uos527d0WQjivUsy1CYnRMtzfeeL2sDGOlPBQ/Knpj6hpDiu9WxvvkydNlXUDDR2Muqrc/b9GyyM8BUSRna6ygI4od+hk2dHghtJnTppVgspv7qVOn61nGBW1bTmaT5fETx5eFMzrCbnTOBRpmz5zVNn/+WSFK2QxK9BC2aNB8oCfIkpsET9iKDrKWA4mWKAarjcyTJYQDww+AhuCj+ZXShRBEPrWXTOn33a+/8ja7Wgj48oXAxjAPZDRxyrQ2I3By2PBRmcSgkaAPTtA+fSRmdiVdONqUfuHYJWx0EKHIY8I0iB0B2l6eb8HaQRnTc3Pfr7z1tTpfVUsRwkqXSKMsmiV1pWyooSXbd978eRUlwpjgL+YQhcRoUiAQqM+OCsWmnVAZos+Nq84SITZl6vS2au0TbWps+/ETp5TQZVrwJ2CyOfMWZNCGteMn7Ep+pULU7s/ulqFPYOvfkBAzbQB+Y1bPh170V4qJdupr19ZuV2/3gnoQb25RDlAM7BrsR0gQCjQcgp89a1b5m2wbbxGte0oPCXBO37p9CbQd4brWeLkxYWKNZG5d6IjyUI+deSH6QwHog3sT0JV8G0EH/puP3lImB0EhbcJAMuN8bxkZ4Q1ZubdESj4mmreSWUOg9lFsQR3W2uWm7drNu2HEfW3Xrj3p39j89KANDs14DPRric+KVWvbG299Pcz7RFu2clWlHBg3NGdJjI0yRJULPUeQGAvOcjv3UAYGkUKQ7GkD5Fm5XurAtWsx3SKIykdX6T1DS4jR/PxMlhUJMlkJQeBDfg4Z6bbl0z8rGmbOmhF0fKncHcdPnKhUgCtXLwWdWNQ/tH3tm99rSjXfD+3ze/XJBBw5fKBdungh82PO+rcF8+c0BQkf3Et7ojC1GYpRLeSJ9c+2L3/l623RsjURakvT54xTv4G196iS0r9455et9rzMPE0P/T777LPN1mxoxzOYkQSyrdy4eVhR5/O5MvYh9vT/2PGTQZjhzfDOqjXrCmGxxhYtmF/m4jvvvNt+FJOYoHvqqQ0VkLl+43aVFbc8DRISrICMOf/lhU2YPLUq/zLvK0n54f2g0p+2jz94ryw8vmc8gM4paNbWRXOWfiubfurUmUrEJScAj0xi7Qa/cNGiGlcmK7ozN+V/Rr+Z52LtvKN5n/u99aVn3q7iaNEiVy6okXWvzK1pM+e0sZOml6ayN6GqkW4MdpoZAg2zqD8FioN6/Bo0gRIykEXtczhqQhHe7fu329Bh0jGG1hKarZu2ZqIPVycyldXAIXnND8EojHchk2a9H9hpGQZJrRZ7v74Dym/ENCK0QHOMaVCrHUFeGaViykFDOM37l7ZYGhN2QkybW3cftq3bt7ad27e0Q4f21jrAjH4J5koGHjoyjHerXbl0vvx6YHrGtrQHmP7g3oN246pIVdBOBhY1Egj6r63eDTgNZAJFpRSiM9zOA7PZ+SSaihQWZFuXKIG1q1HW7cQMkdKUCBQDQQuy9+/cZkJ2CI5AAb8pH9t1Yc5+EeAigaGTytfJ0LR+EUQ2ARkZU2LB/IXl/7p0/lIJYH4MvgnMNnLEyPJfUUw0qQoLtB9BSUDVmtV8PyRalM8IEtFeOwINyVjnlNrNmmmZ5raHpPaAoW3+ktXtiSefK6R3LMxNaVKAU0Nj1jF+93u/29742jfbiJhUg4dmTPLOF2i/ReaeEi/z5i2qDSz4Vu/dYUqng6Gz/gP6BOXdaI/TfgX8Kuk2hDkkfXr8sE+7eOFyKb258+a35cuXl5Znzh45fCQ0l/ZlcsdFkKIlxR4hWwvaKS9rRwlyGxejaYurmUCDB8c0jTCs3dGjOP7L/+q/riq4D+7ENM9A3o/wEB08f+5MoRbbtR06eLgdPbwvYxt6yfjy7TCXboceH6TxfWKlVL7m8DG5f7dhDIUMbUi/EczatGlzUE9XGYOPTgBgQujSeliC6vTpMzXv5TOUfX/xXLuVsVbZFV2qg/YoiOm7v/OD8j/djGk/deqk4jNjYgOdI4eOtifXPp25mdcuXLeD2eg2bPCgzNvBCKarNbbcDiqC3Lilmu6t0PHYNm369MzHo3b9ysX2F//uT8Insezskp/xpEQ8/3EE6uQpkwuRQeYPopT6RWgSgIDB8JjSEt6vX2Nh9W02lJEgKwXp7t2bGRPbVrIG86hwXr3yR1kwrzy3/O1LYaBzZ05U2kWmtjTUhElTqv5SFTfMJYNDGFVzK5NqyQtoz0cg9EmYDBZBSIeZAYNovfw2b/7iDPqyWsLQk65sY+vE+kZj281Yfti9Ow/z/b1CLVInJIZWBDFEIVOdvXz06JHyQUEjIqoIEiMxGQysQ6c4KwcPHl7mDMFqICGf6UFjDlnG4P3BA3trIbNywiJlwtiImt9AW08cORiCVhivq4dVR0aOIC3hFZNHAT7Cib9FW+tzxgN81i6TAnE8zIQNCWIURmayE/IYgpChqSCn8ndkHkwyh7UonPV3CJopDflVxDdj7f6EtxLk7qGBwRs1sQOjaGRwq5Lw9Ppn2gcffBBTOQgzCPn8hUuFlJkNMr9pQMjwQYQhgpF9LWeoV1Kb+IWavJcPL8qBFjUGBBiKwlCiVZQVqD8gKOJ+mHP4qDHFoH37D2l//Ef/qL3x+lvtmac3VCLn7VvXy0zQd0gZGrIRhbSDA3v2tr27drb33/tF+9nf/ripgCDaBtGQO9bpQZzTp00pP9i58xfT5qCpUl7dNoQqo9gdXNT0/sO7ecaAtmTp4jDP1bZt1/Z27NSJ8m1dDjPfypz0Td+HCRYZjygUFStGjAyqhSbyN5q7cUNw43GbO3dBbb7x/IuvZH5Ht5GjJwQhzSuUI83h/ffejYA5UajQTknGhYK9HyYfO3ZMzf39KEN0irdG57u3vvr19p3vfi9Wx/yaS7RImXQoO6ZTBFHtEj5nVubiflOe2r6XdyIM0JFy2rVrFb4bFXMtCgmzQ1L80+YX3UTqVj6aZNZDQZQc8iyesxG48+bNbUszRgIB8+bPLQsETU8aP6b1eXiv7dm9o3xexui73/9B+/Z3v99efu3L7Zlnn4uZObbuA4AIZuzevqnNnjG1EHNZTOkUg0v6k6CaLQylXNlV6/nnn69q0TeDyPj3lq9YEXo9Uykf6JZJae6HDh1UbURvfHT4vyyLjBPztN/Tq+e+ffXqxdoRmDYdGZOBw31oiIGZxYSRY4VjoBaER2jR6iZDCJRzdmgIwTZRzDjmaP8BQ9qkydPbypVrKhFw1ZonQvh9avOF/gPStT7RphlbppiGZsqKoaMwSuqCxNdvdpGWzlS9U4gMo0MjhIbO6AhB1TNr3UB9+0VLl7RFixflWgmd99uwTLJdl69GeNIafR5ZsJomRdj53T0HRLJXkl/MuysXzlUourLzc1Qm8W07ZAfxEWgZUO1FJMw+QpTWIeBKuOTA+AMiVPlUtJEp61zh8xEZ/KF5noix+5hcfeJHEKjA5IQhzT8yE65v1edcL7JKC3XPtgxlQfddhB5CU5r5pTDavfuPmh2G7Mp9Lvdn4h85GsFA202cWIqFZh4UbQ9pV77PF+0kdPm95MKZX9vmWdIin0luk9LMCgjU7uyZG9cw+YcEuYe8inGgAyipb59BMUnWxRS/0f7n/9f/vW3ftjnzJrjyqJ2OibI/SoVv9sNf/7pt2vhJ2xemOXpkXwTCscyrRNk76cf5Qjj8Ukou821NnTarnTp3Lm19HOHy5fb8Cy+VmaNaBC1OwPbrF3M391Dt9cDhQ0EeMc9CN8ODZKbOmhOkvrqte/r5tvbJp9r8mHHTZ8yqMa5KLEGDxurRQ0zDZB/Zfv8P/qh97evfqjWMEyZOa4eOnW4ff7qpjQ9qUq/fomjVKeRjVeJoxtTWa3xNc+cvyvwKqgSZTJ5U4yiBVaSRIrOpssj5hQtno8SORzDuCbi4FATXyt9ka7trV4GN+wUsCAmm9tUgLZsG96M8oygvXbZc7XKBBGYlAQ/9/M4P/yCCzOL3023Hlm0lIBctWhCkdjm0NSDo8VyEvT0gLCUKXUaBHNizqx3YtytorNsMe06QrV2Z+PXQqblX+sh6TfJD5d89URZjY8k8CiCxcxI6A875O21XJ4fzXJDyt7/9nfbf/nf/XebulfDqkjZ77tza6Qnit+EJPzf/2J0AnAdRKMYI/+AV/lM8T3EVIlu/asbbiEMOGS0Nzo0dP7ENCGH3l+0elexi2ppPDFohSYcEbSBw0t9rcBDHqDHjSnjZi08E5uZt0DvmVDo9KAQ+adK02v345q2rGYQ7ZZ9b09a376DaZmrpisXRetZJXs1zuxB/rZEMc9FUBqGywsPkpDDk4hwvZh3mnL9gURhuVhszdnSdt2Pn9hKSzCR9BI8fRVMEzERLRBtHKjGZ5IDRXpCkKNmQDLpt3wlS6q2LCoqCddnh/EIW4bLTLeStXcHD+L3oZGY3ZmwE5OMI1hBPIcX0FyJ1D8tLXMPHRUCpHzVlyrQ842E5VwloUTzMgCEJAe8WYhsL5mvfXA8BWzVx5fq1crpKUHz11S+3iRMmVxDFjjjTZ8zMGHZloV/90pdq2cqa1WtqEa4oKIKEvLRfGyFvWlLlinER6ogFAidwRSL5mjAHc8wO1tOnK0Vzo3wunLR+e5ixta8hQchUphz2hsD/3Z/+qzDZ2dpBB6Lm48KkfHAjhg8pM0j5n359RRjvBeHFVEu7pA9Qbsxw2/iXQziMvPaJp8NYX2mvvPZ67dT0KDN6/dqNQmn8RTYt0b+r16IMg4RGjZvU3vr6d9p3f/cP2xtf/XZ7+UtvtRWrn2ozZ82LAlgSVLKq2+osQnLatDn5fk6ZdtCACBtFZTwg3xMxx3bv3deee/Hltm7N8rZrx5b0PeiLEs44FDIXDAkjU+5zQ5unz5xrk0Kn6554okx5piPfobWbEl2HZgxYKxs//6zt3bMjY3ciFsTB9ONeO3XiZCGjUUGkfGA24BgYRfIwwtb2eVYRTJ46pS1fvTY08GpM8kW1qLyy4MMLk6fNaK+9/kbluFmCuGvXjlqNsCvzYpOXuzEF0TpXjoT4n/7kx+1f/LN/0j4Pz0rzkKxuRySWGqUJDSrFxJI4FFOaya0GXUVmzVvGYWCADpfAk+mv8zj08bPAxNJly/N+t+3dv7/98p13S4FYnC96OnNWlFTGlzVn5cGlAAuWGd6AJHomJYBQwa3V88e+XdvUp1Fyt2x2yoE3cKBqERFgmTj1ijAQwuVDkWtDoFmPBp0RZPwyI9m4uceIkWPCABPzmpAJHJkBkvRqB+oL7dPPP4mkVctfZ+6GQUSrXqoNOe897EwMyXkGJa0s1NU55bvEzSmTp1UHRDrsIUlY8RURLqJUdsBhs0+YOKG2vvrg1+9Fs8Y8jRC7EOK/EYFhkmr7+wicAnEZGJrXJykXIiUQh+TgCxlAwoawU+1jRARS7Q6VfyImXSKgcsAxefJ8JrGDGSGA8OLLr7ZXonGefGJdmzxpYsHvPLI0tlpVxlX0zEEAqr3Ep2By9NPYIU6mptwo7aUt+aj47UTWRJKUso6YbUtCpOMiOLds2Rri+EXG537loa3L8zP3bcb06YUcZaVLdGaeHchYYjovjDh9erfvIA1tbC0gJvAIpHMhLouItc8hGIEZoWUmHZPEvgH9BwqZI7YBJaR2bNvSdmzfmPk5k2eI5FoHm7nNMysaFcGnNhd/n/l59Khz7EKcvQgrhWXMpQUIpkBTL732pSjUMVE4QYNRrgJJ2gZhQAuVfxg00oKoxo6b0r4fAfaVr363TZ0ukDUuc2dRPIaAugjrgZnDYVGGc9rsOQsjkO62Dz58v504fTj0eyYMfagdPnwgAmxnG52xU8J52Yolse3vtc8+/rgQlCCFirqvRWlAcfxBw6IU7t59VGYRpbR7x84y86EqlTJESzdu3tQ+/eSjWA4XCn15lmqzaAaKV9XixImjaWvnvMdTYyKYx2S+V0d4zZw9O/2aUYEYikdCrax/O+UT7idOnWkr16wtXrIP5oKF88udRJls2bI5KPdSOfX3xLTftWN7u5l2DUk7+KsJDDxyPfOAx2dEyT4AIlg8mV+BkRkzppcAPnb0cHj4ZtHm629+paw2e5Eyma2r5CcGHMiMOXPntY8ybjakodBZHhQcJY73P/jgw4CWCPfWbRnod8DKiynOKkGj/WaNe/Q2qcqOF9WaFDt1zJgJIcQhGYyYPhFYmJOg4Cugibp6+REuOYdw6ZcG9BsoFYPZE3Mq11V5ZrZr7ovwtm3fWTkxX/va14qxjxw53k6fvVAZ0d/67g/b2EjigYP7VzKdmkiPpE1EEt+5bd3bg2iOu5U5PTPoAlE7RPl6KQWd8zvaN9dJuONTU2oFYWEAlQEuX7pSg8RM1SYOedd3u8HcKlTEr1Bh/kAUjl5ah9DDGKGnEsAO/SrBHqRKiEFZxkqyHm1B6y5fsaqbnPyNON9/71dt06aNVYv8+NGjBccvXLxQyz04wgkSwlDyISHVOfMfhqgD40180NLEiV3kkcmQ4Wnz5swLkYkAdZUVTh470T7K5O/cvi1Ec7GdOHk0iihMPGZUzmc2DoyG/bRtCsHt26eUzMXIENFYes7vAzLPAyutwPOVoj4X9FSpORlf4p75Ico8kcM/xLkzml30c+HCRYXEuAIeRBANHzmkkLHfjh/PfASJPcz31IAxQYRqwvNlWp4yc8aMEq4UA5fA3aAQaxQtKu8ruBQTnWC/lZe9AdY/vSHCsl/5Q0XDpdjIvj+4f29VJJVdbiwnBJ0+zvWLIuSffuaFoJ5Rua+UGcuSzGZa5D33FzXwXb9+XATShKZHkUxoh47saVvD7GjqbFCSBdgi1QNC95TS9aDPXTu2tfOZ07UxF7/1zW+V3+pP/+zPyv+zYMHiTgmHXvhlIW9uA4L5SvjPxrgYnI+YgkVHaJcrBB0S7oIOo0YNj6C+W0hs1FgWyJLw7cQyxwS2zKIkVkKnilgGse/YtrUQrfXFEDqkrQyP/SXljFJ0MyOErjJHwyePQ3MCANoyYcL4Umj80mjeKgU+W+BnWEzZaVGyUFb5R9M3pY32HzjY7M5uA+ZDh4+2d999txJp3eulF1+slQKCCAQ8FCZnVLIrWrMiBOjwmhdhu2njxrYt437t2qWiUcCFUAU2BISgtBJs86f0e5tElSFus4CJGWyRStt3MTUJLEKKScEvxLzpnOuZ/NyZ+Vm+rRA2gSKPRBKqiJlQPiQj4qMe+qpM8KKFC3OvwW3jxu1txqwF7Svf+HabMHV6LavAAAfCQIIBkWQZ0C6cn+aFMVq05MzKaD948EAxGYlPgBFsmIImPn2ab+tgOxNiu3D+TBEMuwmc7XK2RAz7ZaB91/m1MKj7YR7r0yCQ3K7uJ/zuHELMgQFF+YyLbHB2OuEDNYA8tAhz79ChQ+0Xv/hF+9Uvf9E+fP+9MMGmtnf3rnLgY34m6IWLlwqlKlYHMtN8BBpBKw1D6J3WITylcpwKKjp27HD5i0woJ7l3+T/8IVcuXW0D+w8qsxgBq3oK/Z4+c7xt2bq5IrpTpkwqpEMwVqJn7guREt4DMjTSI4TZK9wes0xoX1TbOaKt5tO1CFtGOQfu4SAHaM06PATK5GcmUZBC9RfOX4zAvFqClOOesiE4CDEmBkFMiJ84eaaYnz+OS8LYQJm1oD9X3k77BU8Ghz7nL1oUc292xv16ntFtJGOuRURv37rWPv7o1xFoewrtoL2Zc2a3KVOnllM/k1jjxm2gjw/uW9oWARtzlpIoyJw3S8ZCMG3OvFlt9szpZf7dyv34dIdEWYvmXo/J+qv33m1bg6akcwgOSXWRJPrX/+FHEYBH29Rca82m/C7VKqB+idtzMl7Pv6ikz+LWN0Lg4f2Y7I/7lYtkRMz78RFmcsSkMVyK+X361OlSFOMmTGpPrX+mzY0pvGv3/rY/tGbH/MHh0yuXLe2zA1l4NDykjNCWzZ+VMBKwkdpgBY0SPJAbut0ZAcwxfynn3M3f928GyWZ8+mS+mdXQVFkemWsI19Z9wMbK5cvbpFheWzZvKTRIGHPOz5o9r43IvXfs2Vv8SnGxRp6IVcCSICNmZTwUbVRZ1z6ZUwJkWGJ21bKe1bpQO7XZa/ZS6B2YQHslYzLuVkxQej1QE9Ny1NuYm4moRrkdX8o/ZiOKCKOa2JgI+aOkfC2ozfmkYkVkItwe2c25SsxBZf3rvTsIN6lE/dqIUSOiNYZmMs4Gep6M9l7e3njrG9Eq4ypMPyBMdT3Q9tOPPi5ieRxmGcTXgujz3NHRPn/4h/+g7rdx46ZCSCsi8U26pFE/CByosmkRLjNM5wmnItgwi701pY1YnnEnApAAxlzMROajZUUEk+THMXke/5T1bcwzPjJrASE0ByHPIe6QQ8X5CH0RfAQmIWgSbK6qxhh/oN1hIClIE3I1IZW2QFjnXpAcVGifwCNBbBAjU5aZZ7Pas+ckNl4r80SfCYHTp89GoE9p6sRv3bItBPioDaZs0p+xY0e2gUP6hSBCoBGOJ4+frnV1K0KAhCqfk/IvlZuTMSBdVFUodBpChQTuBrHyU4miEXzGqRKdw1DmjHbnfD0RxWFOZs2eG4K8n3G7XA75yxcvZ8wiJPvy7aWfGUv0MDzzw1QXrYaE+kZRMlkotKNhHMQOYd+6bUVCkNmDx4WovvHN71TUjNviyOF9+f5u+VmlMkhrsP+ltBollefMndUuhLHlgdkjdPXaVSWgpM30709B3gm9qOphTR8fnLw/ScrmO/dMXwWfKDIBly0bt7a9O3eWuXf5wuWYejfCnE8FkUtbGRjUNT/j2Lft3rm7HT50pHLfBBnmzp9XgZ2zMe1279gRxRWBFBohKG2DpsLF7Hkx84KY7mWehsXS2J3nQPlz58wq5Y6OKUpOcKtPFi9fGZ4aF6vmfASCHcsGt9s3rrZ9sXrQ9pAoWj7gq7EEfvXOL0qhQPavvvblCsL0C5gYF6GyZMmiNjkK6cf/4a/ascOHI8hut3sRSGiaGUlhqdBKObMO+HihsPXrnywXy2effl6Ka1DaLMj2pTe+2l589dX27HMvNAnm169FEEVAClxRlpb62YDEHFPaEPPWWCnMTq6FdLmsBFbUG1/+chWbFA1mETi4JAQj8Bf6l1pTiOzl9YvehsCGjxhTkp5J2Df/aEsMx9ywELvWD6ZTlSPkM+3ahzAD9R7kCr4fhoejc8bxnSAGKs6AaLgNO/mEhKbdQ/5UblzaTVj9RDpoN+My7yQH9R3QFi5b2b73u7/XXv7Sl0urffb5p2US0nIc01blg9qLFi1pr3z5zfbyl1+PtlpYJjLzVjtIcz4Zz4JM5LT0bREqJcYyQBF0fQfQHd0yJmNhbdn1MDP7X5/tWiPS6TYZlOqTzRRoTEJAvwk4Tndlh0FuUVE5WQSBqGehx/wOFfT8DsoK0dD5IswY9BvBBvXQempdDYowixVU0Ftd83KiRrgIwQsY8BWuWLm6trKv+mZ5YQIJmkpgg/1Rr23O/MXtD//4Pyr/xmeffVZKB9JWpumRXKYoKJHIixE+N77Y8R0CYOqRABnGzFOERVCR/RS0X+hdTahLEWb8JXxUw0JL0NPytOmpp19oCxevbM++8GK9AjraMdnlhE4UC6YSRLIwfliQrbajHdVGy992RwGDVisx/nf//dsV/Z48Ne3fuKX9s3/y/2yHD+wtR/TpjNOhQwfKGX7ixJk2a9bc9p/+p/9FW752bUUy+X3tTTkiguNxpBPlKC8PPaMJtC16jVGZVPx2tUt5BC90QhHs2LapHQ7KI4iNrQTq3/uDP6ps/0WLFpZZy11w8cKlyssyxxh4btCKHYW89InlYUf9SnOhPHP9xInTw5D9Y8afLGSHmdEd850groILaYtIL3NUMrI0IrmOi+bNqXxF5YQ2Zl6VtJ42bWrRgPphouZPP/t8GxolpojiuKDuc2nL1cuXQkehkyigyUFp/MrHwn+irBTKoAhHUXUmL2HBD4uP8MLO7TsjxD6t/TKPZD5PnrmQ+V7Tps+aF2suSmroyFots2rp0rTzQClc6SYskv65h7G9eO5MuxHwMmvWjGbXJ9Vg5wVpW0ExITJCUcjZ8+aFXsiEw5XiYUwpUm4UgRcFQKvqyJsvP/k2rTB0uA1grbnsWJupWAIshIzBHmWSCZcuQ50vio8GivgiQS3XIWzai7YhAA16l7AawThoaAZfDpqwsYJ79uy7FRR0rwgIQTmPM3D3rh1BE+Mqee7Lb7zRpsyY1Y6HQH70o79plzLJXRUCRQHvV5awcLOcKbk9ssQfZKCYtyJw/BCY06p/QnD0aDXku12c+NgGZ3A4YiWLTo6JK+t/4ZLlbfmKdW3JshWB/APamZh9IjaENW3ZJ9xHKwqtM2dMtCx4A8EfYq/DQRGGEigzIBEQfSMMBpT2KCLJ6DCJaWS1yPNnhOSQtLlDPvoHKSnn68d5okwxMyzqZ5rVTjwZK2OrnyqHMDOgOMpiYJ6vfIpAS1V6jWluS7EF6c+GZ58LIzxuH3/yaaHwQXnxaQrUSBqFDA8H6jO9bsSk5JTl+yDkIFAakaARiRNR7s2niLDoorSckTGLZ82bm/FbXQpy8pTpbfS48W3i5EltadDgJ0HdfCbpdohS3feJ1Xeo1z18hqwsiSnGGzepTZo4LYJjYRCSkkEdHbaHdyrCyRXAdwV5Ugq//wd/3J555sV69rCYuvX8IOy+cgAj0CkbS6OY7HyhFHfVTUuDJNTyEfmM7lkGDs/bvmVj0IG6XX0ieEdWTfttO/e0X3/4cblDPvzgg2anbXlY0Dakq1IuxuX8JjjxUBrOqEnfOwWRT2UBUORnTls5cKzy0AhzETwBoVOy9NMW+W+D5b1FyBBEB/btKeXHsb8plspP//Zv29IIj2nTp2Sc7pYv6Uuvv95WrF4dIXWi/eRv/iZzNLINipC7GKEi7+29X73TAYNZs0I7g9uRY8fa4BERFLkvt4maeVwzFOaLUUZ4VP4eOrCXwfMvv1ypHU8+/Xz51vkWpWLR7fovZWNS5mDu/G4ZFXmBb8gKEejX33yjfJ0WOzzOdXNjai+IEOwfeST9YteunZXYK8oOmbJ8MsCFMIEdiq3ft9/YUNvBkW7MKsyRlhSREUj8F2AcwkZokEv3nknuJFghk64ek+8gE8+BbtyKUAmR5N0XXRWLzlQjBMFVk+tvdri1lSJ8b77+Wgj5WvvF3/2yvffur9vnn39W9ZKuhlgVt5u/gEN8dDmmMX/1Ie/MucozyiRjrsp2zyDRBiJI0gnGT55Rmcuz5y9qiwLR1z65oT3zwqt5fSma65W29oln89viNnn6zAqZ21/Qdlinz1mScrtduX67XY/J87ifJOGRGYs+zQ434YFMRIRRBLbwu7YQUA9CgBIhOaqNqbHMyASpcayrfGvi+YK6Uj8+q3FWG/OG6CQechJbFmO5zcP7EYR55p3AmznzFtWSlg8++aRWZLz08ishmAUVyYKcmNTM/1hmpe3WrFlbwmnLVqH3WxGuYdQQtWvWP7WuqihANrfvBI2krWlmjR+mJ0A65aXGWBex8hlyY67VNm6ZQ30dM2pMhHsI9fr1MAIzLOgyWnfqpAnVD2kBxsE6SL4Tpii06sUVQDCgJ7lrFjTztdjV6aOP369F2MeOHmqTJ4xpCxcs+MKXqP1PtTfffLOte+LJMoUs6fnXf/KvIlwOtalf+AaZYFAF5zmChC4IbzSvs+WDybWEDOYqfsg7Olf99erl8xW4odglop48cSoMlXv27XyIgmKvvPJyBU0uX+o2HmZtMJWKj2K2ho1zPr74IkCW+ZEwPTljM2v65LZ969Yg3q5g4BNPrg+jf7Vt27W7nY7wGDF6XCkWaVL8joJXiiFOnDC+opxW5xw/ebz98he/aL/8+c8reCZncfLELmL+6ccftZ/+5G/a+SBGi9ClGNmJ6fixI5mDCM4gSwmy/HiqbEjepfC/9a1vVZSTX9YelMZJYPCP/+E/at/53u+2GbMXlHsAD+A51lwJq9Dd6ICLpUHn82IxPffiq+250CjLSaHIQydOl+/7+Xz/9HMvpn9jgz7vlLksc0Dg7uDeve1M+qTWGQsPzVhKZrH4/6+s+4y59Mjyw17db+eccw7sxBxmmMMMJ+es2YTRQrJsSZDWlr4YMGB+NAzYBixDgLSSVxCU1rve9c7u7OxOJoczTDPMZLMjO+ecE5v+/069z5Cwn+blve+9z1Ph1Dn/E+pU1WOPPd6+/vVvtJHPPXF3ARmzlgCZRSjExKAspTDb4FYOl4EHcJgYg2t4aTe2Rh6uVz6XdZdnFUiAqbm+js9zlpP0le5maQyqErCTc/usE/vj//yfwvw9z8k0sJNWxhYQWMd4oeqdFYKLB+zcvr1Ob9m3591aM2rq2MwHa68DLjC1gHVitM6M2nXTIld+/axo/OmzpDMsbLNmL4ylMqsGhQnPklq4aHFtPbxsmYDmlXb0uJjAtPbYx55sn/ncl0LUSRXLOX7yVFo/pmJhXBNCPz+WiDhfzZBGQwKR0vqhAwsUmTpQxLILg2Lewe+vyZIMnNjRrh070w9rJC0PuZyxmhhLdU37zt//h2lHgG7q9IpLrA3wWpkhr0iazOz0D6ht2Lg5ruUtVYecJsmYGEFu1F1xv6wZfO4XP6/p/dMRVNrSKLI20d+MoHdxxz5+GQcTMvnMuux73t+opFqxIYdn2O9dTtHed3e1Hdu3Rmh2VhqGeJ/4W2cNe4rZsth6uz4DTbjt52ZSybpTMUApHxJF9++z1GdHOxRQfHf3u+3tt95uO3fvGqXv5fb669JOftJ++MO/bd/73l+2V16OC62NV6+EN/ZUXEcgvfoBlPFx+KKUbV4FMEAs7cA3BIdsyEhfGjCcNWNqnTBur3wzwLbFmTa1bzF0JN5CiohSO1OrRcQaCR3Qp7zxhtUY8ebSN+uUWYZd9hgS8+aG70JTS45MFpndE0N64slPhV/nh4Untt/7zu9XqoU0HQmqXDUKRe5XzWS/H+URWlCiNyMnp48fK+AV9JeLtXhhFFxoYfmSJNNzce14X0I8lA7w4bqxjCnRZSuWl3zt2LGjgvq7du0Or1+NjExpX/jK1wNKn2hjxk+KwhR7tLvLlQqJ2GaIFcvKutlGKlF7TOjq9PnZ8xa02QsWtY233lG/cQ0feOix/DazQjor16yJF2W7p4ntQKxD22dfOo8/ouDCF7XNWHhOMGvy5GntxRd/1cb8i6d+/31MyVdH1L71StdM3KDB0vGdASZgPas9n9PhCu4DiHyHAOXuhAEBQDfh+zKCcERpq25Op9Mh/oc1rw3XxAz469cunm0/+P5fthciWBaRd4bK8/kturFMY0xPUG3EJnsduLIWKx6WewXsJ4bA2iDuJ2HXMhwxCwvgBdFtoJgOxRxOu/LblADcFIHblGurXktbMLa+SH1YGCJHlCNMB0q7Lgxjiy0AVCbyiy8+1/7iz/4kRQa4zpwsDR5FXQLOJbgRoS0AQ4DQRb+DBJWNDd+5bRbK56eKu01J/Rh+0+bb2tZ3tueesW1j3N65CxaXG7xuw5ba312fpQH0E2feKyYsi5fCSZ0llIQo/eg+Uz/YZULGbHyk6kc/+Ov2F3/+Z6G75WIXK9DvsFqupPgnq/EDVywCqR+j5dLWxrxCCuGjOqYvAge8JS2bUBHP6EvO+g4g1pgCdBbAjgC0sSNMxs2CbgmnZyOY0oGWpp9SKxxzZ3b5wMF9NSYIF5u2XGmpHkuWLo4ru6mywOUKHj16ogAFsGiXMbKMSNzl1giQnSCmT5fQPbPCKvIieSS1rjTvFDeFI4QxNjyEpn/6x/+h7d7+Rtyck+UdzJ09Jzw1uZTbSPjHzN2999xViuy1V19t1lmyhgiftpMn/E65o6NZf5Nn3HsxJTl+i2NlWmdrJvZsXibfvvyNb7Y7772/XQmdJk0YF0v3aoVftm99O+7uy7WkCygtjkV3Lp7IhVjOQh+lHNMX8TQunlAGA6S2p8qYUbYABn+jD87oIB7qhg4OCiZ7q1cuLzeTdXb0+Il2MUr74wHX3/n9v9+mRUnmlrL+y2BI+ZJ11a1AtCNbvruZPuMZ63fFXSfFs9oX6+4P/+X/0T7z2c9VnBcvKcfMO9l/9eVf1aEvP/vB9yLnxyN/+K6KDtDOaiuWr6pNHsb87//j3y0gqz24Ak4AxzStGwmfjud/+Y3L1JfI0CTiKgiA+TTO9A5G9bmsuyKIVAQ7Y/R0DWAlpiKvSGNtK01rmabnUlyNBrkSJP/1Sy/EAtmaBvTV9E5lBgCAs0Qy5aoHiHJxr4TAZVXmd4FZmgkdAUPGKUIDN8L2AEt7xqUv+iPOJgZYWld6iX73IPSUSePKdUWy90NQ2fGWvjgx5tbb+nY0P/jxj9qTH3+y4lxyfBbNn9te+OXT7edP/zhAe7aSDE+etODdMpGuHDCVmUW0Ysmgt5QAs26z5y6oNAo5PxOjuefMnF4TDGKAJ06da4898WT7J//tP29TZ86r7Ooxaa/n7aLrXMYUH7pmqCmgfC4wq7Hr9NZ3zJzmFg256MePHGz/6//8P7WD+3a18ennlFi9rF3xx9wSELkUJmQZ2qPrarmLeMJMq1lKQKZOZeuPA2onTZpalgjQEmORbwX4AVYputxrxtMlpqSdrhojghcecY/lYs7qZLHVbsUZ46ef+WlNmshlmjVtTn1nPeW4KJ477rqjtmH23enT58rCGJP+mm0+k78vxxK5GGuW8IrxceWnTrcn3fwmodcMOCWpzcoHbpPjior7KOvf/9G/CXC82LZsWt9OxP06GWuHpc86cSK4k4kkK6OH7YVeevGFivNpL8VL2efHeCB980Bgzuq1+wW66L9dQSSAaofk9PdHwi8jE9tXvvFbNVkjTcSqB+7gMz/9cS21++XPn6ntguy8MTl0FZ8Vx6J4lNnjUTdrvChk7eOpCF1okyihlIw7Y5lT+qfy7PETAeuDEqAPtqWLFrUvfPYzocWU9tbb29qud/e1fxo+XBoL/+LVyFqAiQLFc9fCI2irX7WEiiyJK2tHhJKFCz9MlijPdtj/5T/+p2Y/wTvvvidexSOh4fQo8nN1NOHPfvLj9hf/939pl86eSHlRWvAg8statIHAkx//ZK3rHfnEw7c9xTLo2pdW7ATtZkOuEB6YlFtoENyX9zokImAw3I84BAYDAkadch8i9g5EKjyfz8MkgjKA5PVof9bZhVgxzz33bDTNW0UYv7tFUwpQ0wbv10195VsW2OUQMsWmDbHyxHtCwEonyBc1Wwf68vuN6wA5lueV6+3qpas1C0UjXQhjE9qbN2nNyxHCngZy+cKpdiKu0fkzMc1PH69cF1sRiQfKkF6yfGl75+3Xa5boxRdfar/4xbNhpiPRqotqAb7p4iNxj9kN3Goa8OpVS6L6LhZori8A5XI06CQzk3EdRYExOPeDNYQxMQZrYmMss8ef/GS03MRYdylH4D09rNhL6F/H06UutAb8ZaWGmdVldrViWmlBWQJMlRDGeYm/+PnP2nvXLrcZ002R27njTKzRvm8Uet4IvSvelvdSKKPjbnYXbVN13sekz9bFqtPs7UhZRE69YV2Zrbsa2nM9DJYdPSTaogG+6jzUPxN6C5tnzZrbLNLectvtEbppoX0s1bi49z3wYDE818XC54uXz5dr5YBcs+HKZz1oM8XH+lwc91QcbeWqlTU7Z5aUh8CNP5F27I17umPr1nJ93w5N3nrttfZOLJ7dcan27NpVM2+OgbsYb4GilLC8bPmyWFyOvpvW1t2yvvomkfilKGJbT8vdEocE5LLgI/KhpzWc10qZGTxjQ3bC2UVI7qCDQVj0J8Xi8p00IAuply5dVgAoDCAj/4Xnn497vbNmOaVpnC/3yxZLdrC1l/30Khf/hSRlmFiTu2nTxprVFEO0HZJ0DXldX/nq19stG7e0O+64s/LbHnj0sfb4o4/G5Z0Td/oXKTPu9bIVzaHEG7fcVqESOWUXU++V9JFLWUuJzpwqC1Zg/8zxI+1yFIlJGbHwssYCRHBBTmaFly6eaxvWry0L3Y4eixcvCE3ei1KdWLl7P/7R37aZURAUkr7gPUoTf0qWtlSrgKwC0MWMYfNRq6pcRRYXpg35ITi/dNgmpYAiRAUaXMoOVJFD4BNiyQPqn2mbPnWPqAhaAdaUVSkQuYdgpNp2+ODeti8MhUGBHcutrjzbZ8uwJQPKdtkGXx6WFQRTSnDMLLL4ACDARXigRwCtrfRw7SBb7S3MiEDTED0+Un58vof406K5TFe8P8YMbHf5Pvrgg21xTNk5CxdXTtzrv36uPffsMzU4GOtg3B47Oxw6tLfteXdHEdhgu8w8cTF7Ul+rlAxNoqHEF4DY+7F6ZK8DJvlb1tc51886uclTZ8alXNSWrlhlG4E00iJ5sOiQlH6CEjoDv/drdkzc6lrVh2lik432e0wNvgHRBpHJt19/uR2LRpfLQ6gE7wmQ4P6NtDnDle9HxzDAU6sVRl1NicSSUb0AB1dYiACgzpgxrehbY1yavx84Mzsg0Pdv65ZYlZtXudq5jN/ECVMCFKvy/Ui075w6Gm1O+v94NPCjT3ysNjb4aRjc2j6a2rkLltrQ8mZf+3mc6Wt+s5V0WeITWVeW2qUNsfbmL1zUli1Z2tasXNGWLFpQqx/k+9nwUSLquYCJZEzxWln2guqWu1GAPIiaQCrAnVPbwu/cuT0A9mascBsE9l1FCCqliVbGM1+UkIsL+63P8nPLIw/5DYdLawoHx5qxdle86XzFNN8LjdFbwrLZ8x/8zffbm2++Xs/1MyVOFy+qC5CbMKh1r8HPWgPKM4hMSMg+e/5sZM7ZEtpws9JTFi2x59q5dvhY+n3WsrdLNcm0csWy9qMf/G3t4mume+78RW3ytBkVDwW4NooUkgBIaMNLKg8r/bxy0c6vAe7864ZNxjh8y6ObPXdu0eL7f/HHJUdSMLwAluP2AJ6JpwLRGDEuck7Z4heen0k1S5dGnnzw1qeAU2nu/Aq8WFaCj4SPb4u4LCngQ8uXNTHKfYSHsHjnqgFAJntn4C44HSCDEGkMgKnUjQgKEJT17x7tvHn1YiVyVi5PiKQezEhaEQdWuhfYKpvQAzipAXQdwdNO4FWLumOyp+Su/XLDsM6xAYyUa1ZqXEBsQpCfq3M9ICCjXMawuCBwRjggMStAdvDoyTZvyYpoqo8X8Z7+wV+2r3/tq+073/lOtNjtxVCvv/brduzooTDvhYq1mMEsFzI0AOAYUN+1ow9q/gsoWPqVCstyOR8mEqCePKnHbNbcsqHylZ789OcCduPbNYwasDIEaDK+QgIWs8etKCDn5o8ptx2IqKtijWmf8QNw1tCOCe0zZO1oAHjf3iiQCC9yG0f5XADQjLAvbRWusYCMQqGoatIibWDNmxQw7vrhMFtuvoNdTAiwFpVhGG7ZuGl0FcLpenZ0RPI5wJrnXNocu6+dOHGmDrswUSEeYk0vUD94+HD7N//2/2wvv/DL3BWQzhjZ7onQCrovj9WwZfOtbWHcUYz11ptvtX0HD9RvlunIZqdg8Aowj/FZPD9pYt/51LH/thuSoMlyWRQQmTcvPDHBrKQ8wdAxzzob9UzGCj2d+nNAHl/ASX6f94qzhdfdqx14t/qXPjMejG0pVHwWegFwPFK5axkbycnoI40C8K5cuSpW4c4oiOmVmiME8JnPfKrdfvttBSAAVMCd6VEgHjlyCRXVksKMOXAFMOKpvhMy+cQnPllK/G9++KPIxPj2zvbtbefud8sytjuJXWOc5bFt+47wzaTaQ046hQme8wH4sbGeZOVLC6q80PQDONZKoPDilMl9uSMQdD7n9Jkzy/2V+2kN74/++s/b8Xgx5EH7be2+ecvmcoWfefpn7Y3XX6t8NzRk3KCXuLIJAfLFMxv5+MN3xbWEliEgIobAtBdtM2ni1HBYnk/Dckt+CyClvNL6ua9rkG4aY9wCwDzneTGVipURyTA+rgUoBWD5vWbDUqZBJs+AicaUNyJLGFBysWhGgWMpB4TMol5gWbNoTJnUAChuXOsAxoU0+J6PrIXwAdNoOFH3GBUqaiP5zt9jYm2Ny/tUgJGyaUmBaflr1o9eS5njx02qbHVT5Adi3q/dsLndee/Dbc68xbVC//77H2rf/9732//zZ3/adr7zZpnY77Eo0y+Cra+973EX0TGdrff8TWmIJYrTsYzG3LjUxoQRxqdNgGhKrLDPffVb7R/+wf/QbrvnoTZt1vwwwbxyZSzYhwyWgrlCyvyZMqR0pA8AxUJjMSIzvZevXDKQuSsuYLTYlYsXKj52OBpw0sSxEXZT/hejgaOEbo4tOrLC7C9mbDKMxRvcUoxjbJRV7nH+SWsAoFIXwjxRCCaAYomF+WppUxhuVizZex56rB0LQB07fEzzU8RI8YAkU5a5nkhlIAi1DG3hvLZ61bJ26rhkz1+2v/jT/9T+5rt/3ra9/Vrutf7UKpQoJhZ7yrtyyQqG/e3woUOhTazscxfbzgjgwX3709+j7ciB/e1ofjOzbasmaxll1NdMGIDPmLj0WWzQemIJq5Omz2zzFi2K5bK4ljqJpwF5B9nKebt2Pe/cp7T5PQnX1yJLsXbIxVRb4gSk5VbdjIUpkM4dMCnGsq5Jsfxm/MxqsnhZT6xRqT3G0kTB1m1bS9Gp+82Ml3CGtJV169cFKCbUOspNm7e0gwcOlhXHOKHolScxmpWkX+TFjLh4rQ0GTICY5bZec/mqValvYlzkd9o7qaM2F5g3v33+q99sN8ZOaB/79Ofbox97soCkwkxp89QpMwKKU9MVkzo2QrA+u+9lKHY5dfq0yte0lyFwIr9mmKXAiK9tj/t46OjxUtD28/ud3/nttly6TGTirTdea1vffiOKbGr73Oc+3x584OF21133tgceeCS0HNuOU4ho+fGHbn+K9YKRwqqlSYBRZfNmIA1s8X8unwGR+yr+FAHkAlqG4SY/ESj3SXOoyQMiGkaFohVDS6W0BQIQdoTlInmOtrODgf3dBfzMqmEuL+3qbez77ysDAwuku4IVZTlZKnJ59Ii5KVNseuhQYAZZB2uW4rhoXpaCrOhZcX+snSOk2gPlrS+bEe1v5nP8yKR25x13lpX4Wsx4Sbdr1m0KfWJyL1/Snnnm6faH/+pftpPHDgUwAq4ZGIRgzdG4aJXeFtNrM41YnQ2Yobt8MBRlWVgFMCGMLCA7Zfrstvm2u9p//Y/+uzZrwfJ2JcBS2zwDq9CLFWwJF7oql5WaDyUMrBuXWV45XCwt7leBe/5xOQ4f3N/+6N/8YftFTHpxlvesy4xQOqCY61UWWCkgri+3yAQKJTe+cqNYFPpZeVmhac3KDrwQ8HsyWn5zLKldu/aEngvaZz77pfbt3/5Oe/jRj7VHHn6kvbt9Z357t3ji/dp5AnDihxSbcgf3CH8dOXwodP5xe+O1V5o9ya5euZB2AlaeQY8NGuTObyzzK7GKj1Te2fZ3ttV3LrthEGK0qJSFs2cqG94OHnYXcRi1VQpSOSxGJvjCKZdSHotFlw0ey89khllLgMAlJ5hiQFcDpO/foPAp2BuxQia3GbNnhB8yNiX4ElopuIB7xpHtqU3GpSaCUgMFXRNO1jyPWHXRx9ekE9rNCug8/bOftl07d9bGk9Ii9gegpWLYqVW6xNa3txYNjZlXuaSpX13awVshO9zDl37167KEnojL7pBdYHLXnbe1r3zxC231unXtwuVrtbrmM1/4Ulu1Zl3kb/R8h4C/w3y59ViushLIfmjCJeV5Xb5sp9i4nqGNcIKTqRgnZnEp98WxfiU6C6ucO98PO9m9c3d77bXXazkTa3Tv3v3t82nLfR/5aHv+uRfbiy+82F5On20LhO/kL448et+Gp2g2TFRuHlKmMA2SO1PMkUEYwKeEhEDkbx/LlOZn5zcEM41bcTXCFZDq1lkHKu9ergGIhs8FclysDDJBMtNhd9Q6KyC/c18K8MJNQMd3167GkiljgTbmtqqFRrczhhNeuAN9dsyzPk8NUDpC3jY7Uj3cq71yxiS32qXSkqcdO3a1SyHstq3b67AH6/Hmzp9b08Ryz9DpZMzhf/G//S/R9rsbI89sqGl17dMOkxjM7oohppXSGCpmOG5CaXkurr2kTE8LSAMJmtmJOpOmzmgPPfx4u+3Ou8udrF5GaDuQYfYOiFzAFFEvP7D0CIvYQ03S5G+LcF1cK4AkbsRK2vrWG+1Q3EorLFgVwN85owDPMjJxJvlclsaQYpYSHkBvs77GrPqpDam7z0aPaWvWbGxf/vI32m2339dOnr7UvpjPn/3cl9Om99ozP/pJ2xUNfNttW6KhJ7QDB1I/KzSgLtTgrFPkA27GS30WD5sM6pY22A9WhreMdrUng0iItMc+9hjTonuur3iLEMnAhxOivIrv0MqzeSainvF1qvyFCNqpZq8zC/gBm6VG9uq6EAGkFI7HivOdlB+TG8ePnwx4hzYpx04dl69k/NOwmnAJ8FR4JrQGUu3G1TYp/ZTDVscFGsP0Qjt7DlvALfwhdiWtgzIH0uKKt2zc2L7y1a+1jRs2lQv5/HPP1xiTMyEfbqYDPKRuAGlgTKmhF4sXkOizd+559T/0XB531TK+z3/h83GpFxZfMESmhD/J9YyZc9rrcc2lrJiAoQy4i8baOmL5abWIPMCP9+xtiHYAzBmeNREQ4BLmuBBPwFpohk2Nd+RldizFFavXVeKvCZy77/loFN+8ctnF65y2Tj6OpG/f/e5fxVLcUZNRJkS0dXqs3Tpl7JH71j51gyUR5ieAOo4AmMhqd4NeiXsZGANfcRHkJ1T5UMAUKYLu9V3+FWClo7RQBfLTYOXU5IHfRl+Yv+Jn+VxCkXIApx0cbBNde55FmBATEbXBoaRQmkvDQtMZzE+O82UxhgXC8xfMqzgCgB7aqmztYrnZucGOnO63lzkXx0aRUjQcMHH61IVotoBN6rG4WAxGigMXTYxhbnz9v/3eX7af/OD7lcQ4dgjQVnwDY6Y/aY/UEdZb7RQSALNY3O67gqUj4+0sEpdrjkXu0wu0LZWat3Bp5TfdmUFdtmp18M4xdEEvlCckKQtdgRJg74mprC2CCeCvhoHsN2+h8IR27PixojOrEIPZzWJh6LNu7Zq2c+c7EfbTAYauWGhoLs+KFSvbrbff3mfA0pcK2OoPSucdE6ItjWjsWJfii8ZMfOpTn/h0LR1ZvGJ1wGNa+8lPftr+5L/85/bWK78u8LwennvyEx9rW7ZsrpmqY8dOljLRzYrBZayNE2VK8Cpmmj74pz3qNKkw3AdMAQOLw8y5FAoKqqb/06baHLIs2PSgeK9bzKWs4/4YW7yh/nKXQw8AgLbnA2Dc0BNm1SShHjme17HQ9VTbu/9QXKL32qwAZ0pIufg+llXqKc8kMqRtaUrxaClgIJY+Tk2bpsa6GhO+aLG8BN55AZXfNnlquWZIYtdmNOVGkk0JswdigfUEYgwhZtqTyrVfjM7spXspRzOTtetLrgoP5T4mixBEiFEegF0pxA5tTySB2eG8+jc5YPrAgw/VGZg1C1z8R5biGYWPTtmQMcDZXcaxBTLcWpMOxoz163t5bH0H4hsFhKx3tJDPNzJ+auRjXMm45HNrpu+PC/nR+x9qm2IJLreyJl7Eu3v2Fs/zoKwcqL3uIm9SNUYe+ci6p2iOYsrR2QUVCPgiDF9XfMj3LgTDUJiBVBUIpWEYQ9yEdmCZEWa/K6Om60dBxEWo1OFVADf64tKOlLD3+JrAIm1k4zxbjtRJxOkEQK16IsSArOpLuZJC582fU4erTps2ufJ3ALO2l9YbrZMVaa8rzG1KnstmTyuBwzNnz5dQ3bzeQfuKpUgEaKzs9itt7753m83/5sUFdcjsnrhl1t6ZpBhXGwmG+dIYsAJ4aWlbIs1fsLgtjfZbe8umtmZ9P8vAjqQLRvcpvz/MsuW2O2qn3Dvvua/d89EH27KVawKIE2qQCQgmdKULpYn1w2np3jtgx0LN9xaVm2WrGcYIk4Xn6MXysquBpULLly9td991e2m21199rcY1De6WQcqYNm1WezBtmhcG5wbYbkWA/DdB/vwDYtoirkMBsJqlFliOJFVl1fpb6uCX7/7VX7Znf/6zNj4CN20Sq9s2eXLULtY2z/c/8EDNcGKZU7F0Qu4SYBt64kOWUrli4Z8h2Fu8GQDrypWVjhcjIOkHXnKPd3zE4mDdDOOPiqWYa1wdICzht/9tTy9gzJICRF7CBUAPMFyMxXrJISdjxlc8yZmdTwa0nfpk6xrbYC2IMAJPQGiyiKXCIrl6LTyUfs3LPfdGUB/52Cfa/Y880W6nsFavraRa/KztQjvooE9mmSXHLli4sA4w9vuqVStDv/NlnUljkL+GDjwiExQsVDmANdmTPtuoUNBdjM11JdaxraW//Vu/FQt6TXvul88VOJTHk3JYz1evv982bbq1rVq9vhQzlxnwl6I2WLlXLh23HDBxX+2EUbPeGUDyGckr+ewKohtJRdcovb4b85L0e2rkxKhkMDIO16J8AD3PRd7mqihzRwXeEn4ib6zjNCayGc8i9NXmkQfuWvVUWSz5g/gVose60nn7QDloxN7zKujWUwiTd42htXynobSgZxShSdbeiW/UjEIRM8yXwfkwcLk87ypTPLSp+8J8vvWd4L/ZDksbxK4ceEJo7JWEUJVLFnN+7tzpbfXq5eUaIhLLScyCldmnuPv2zF60bw8sj2mbbQUdgNm+PQTKwIuRXLnkGLLeD4B0+UoGN5+7Usu3ITqtcuTIodqShSXGWtEXm/6xaEyDRBEWM1jI/pnPf6k9+cnPBaQ+0jZuuaNt2HJr3IXNtRxDntTqMMvqNevCXOsrxaP2hZs6M5WiK0uW26aOCG76xK2geAAQFxbzSFsRD7t44WzNNKF7Hm5noyFlitto77lf/rK9/torlTF9PcBmV08bA+7dsz/deq829MNcm2MBrFq1Nm2Y1l597Y0IwJUK4k6fPrsWAU+eao//1E/5UdMokzcscPnCmbZz1/Z2+vzpWqpj2dO06ZPa9KnAITyDXwPQEl3tCEzg5H/ZytxhHPv2Hkg5rIxuBSK5cgmpcRPgJ2zGNF/XhffEfrzrj3cTN/iJ4EvLKLAqZZB78yyacnHwNB4WszJBA6zxN8XqO6s2CtDS8Gt5bcj4fe1b326/952/1z7+yU/FashYbtrUbr3jrjqb4O57722333FH+OZyOxjXWToH4L1mo8Zlq9rf+a3fbV/5+jfDB7eXYluZMb/19rvbRz5yX5s2eWKE9d2yQMQyWTZ40dbgLDsWt73ixMYk3ZJbfWVt4wV8oN3W3LJexMUkE9uxFqDvP3Awv08oa/uf/fN/1u7/6EfL3bR3ntw3wMgFNN4LFq+MMnukzrIQcihiG4e0w0oC1hDjRXmMD54KOjM4ZkZWjZN1qOq1GF3se+aMWbVkzkYBCxYsKjDDC65KrypW6soGfxkuyqX2b1u1op2IvL34wi+bcLktsGxrxfIe+cjtK5+i5QxyxVXyZAFKnAjr+lhETNDSfH5LTQbFwLLEAAnN37k4/4Wo+osx+kLZ7hJAWzsy6HRnkgBK7nUpr55LecDLXvQ9XaMDYKWEhBmAmmxxWb220pYRL1WCkLCu1GmzQoMhqNgzqu06IBjMCuzuLPOWtpfNvGTp8opXvfnG281xWExysqMNNTsnyF6S1FI/GkVbhDmY+Xv37k2xBK0DvF5ei9YSqjt38UobCQDfce+D7Rvf/t12XzTwjDnzU6+JjJnpjxna0DUFm2AQBxgXoDC7JybG3aCRgIeZU+0uSyMDqP6rVwSsY2GFvhgRuLG2BFbPnDwRkDgXOk0PrWVRT6ndPAVXf/aTH4UucQlOHanETcFwgnvMbhTRclIP0NE+8jt372kO41iS10OPPFa7q37kgUdqOx47g8ix27d/T1m9lXIT+hKssbFMgdDWWA/b3nm72Rft05/6ZPtIhGlJLAMnaWcIioYn87LOUuKobYqWxZoQqyWkAsZcI/3WP1ZR0TkDVLwVQSrvILTBQ7431u7DY6w4M1sUn+2GrC3FnQMvmy0EAKWMYwX0IPXkAOGU+uzeOj8z917N7wuXrmp/8M//+/bt3/277c67P1rb9whrWBZVlnfGywoNisz5CKykl158Phb8+c63Gf9PfPIzNRECSFkyQENcybY+WN7W3xJccRO6it0Zj5C2DuMBytZ51pmf4UntZz1ScCZegIgteqwG+cY3vhElETA9eLAO/dm3b19c+S1tzdq15V3Iu6v4bfjV4nsGwIXwrXadPn2hfSyK95YNG8rlJQBFJ8ol7ZHLZjIk2NOmzwROc+I5zaowifywuQGqaZFJi9sXLF4UI2RuaCIXcmHeZ4Qn7bwS3g7QmXE2hixXdVCM+obn4YBxrR2FU+fxowfbsSP7KxxCkdfEZOg9ct+ty58SwGMWmuUweAYVOgIf+VaXA3BclNJKKZTwViVVeddkqac+a0D/X5A7DQOOmLqbij3tAsHEVJSBAQvIwqBQPdXnlUFMPWXlITQGTof8br2kmNnMuJtW5y+M4M2ZO6e0z+mAV20Twi8JIzBIvGNufeP2GMCaZck/7hrgsDTJHlmHD9pqVwwmbUfQNEadJjImTpaYaTaP9dUnGuw8Osx4lpuivtw/a978aOc72+e+9PX25W/+btsUl3GiGahaUpQ6w/CYnoCZxk4lYX7uuwA2FyevfBZ8rzaITHkuHWJlsSK40Qbe5ojlWuaJa2H62vTv5PGKe6AzIKyyAW4E//nnflmxM2OoL3KhLMwn2HZLPXf2RLScpSDv15Kse+97oDkTVEb30liKCxevatNmzSktuXXb2xWsr5URAVepIMBHWU57twWO/CILmOfNX1gHvq5af1tbG9d684aNbfHCvpwI6NrFweJqs43Tpk8JoC1rCyIMYi5AiyWGJ4bxxDsDX5SFH5oYX9/j1WEyBIibhatj/7lF+VeJ3el/afLwHv7FH5VyNCkCFuHimgk52OhyxqxZ7eOf+mybNH1W+9LXvh0A5RrHS8m4UXIUrXGz+aN9zvA53peLaFPBg3HlJ+YeMVB7au3YtrX98G++35579um8ftZe/OXP22u/frG99sqv2t4D+9PulBbgMrvJqpFCJInVPmYW44tBEe4KLcQ6SkPjNk6MQpxTW+1YZO/Fbee+v/rqG5GLq3UWA2CxaP/kiaO1csFuJ9uizHa/uye8abnV1PCkDQgeb5/57BcLqPFgGSz5Vx5OrDHgbCKIp6RfZN5Mq74zSIwVi1dKlWchi9GjsCt0FPCRnFyx47xgScUp855qCgeG2HqNdep98blftBeee6bde88dbe3qFe1wPCKWI14d2bh8xlNMQsxR09gQKR2SesHFEy9g+UgYNeguDOQiHLSFikvkIEf+q6CgBuWyNor2QHAAA1ljF6V88TfBXPEJgDYKYurPRbtXfaPlEOLaCHAk1lk65zcBRs8XiiOU9zw+NoiiTLvEuk8wmIsMvU0eyISvIGgIINAvO5imwSAXL14rJgp2pMwOKnKaNIPgix2wymgyp/6wiCR8Aqctt93dvvbNb7Xf+r3fb5/7wpfbbXd+tM2K+aycUgwBox50Td9Sv34QJn2FggaYRVd90Ih8KCWRdqIZ4UBvZMYkTldnpQr61iRIrBoW2bHjNmCc0eyQgJp1xkIY59zpE+3nER4xtHgoYaBRGqds9bT3zYL1fkta/Ma3fjvCcEf1TfqBWOlY1mH+2cr6na1vtV1xISV9YjhWGd7Rv4pppfKb6U8t3dm5u128fKPy7+w+PCVjb7LFSTobNm0sKxpjElYhCVsZcyXf3fNuyCAdoVvV+MDYGvPgTAkOnjCepYDd5X+5B5/ajpyLSWsrA28CMvE2vDNYXuhqVrl2Vs1zMJPra+zvu//B9vmvfr1cfYcIDwJYE2NAHF+MlpkmpR3X2vlYmSeOHqpA9LnTJwtsKPWjARHpLmdPWdpzttx7p3qNyTMmZrSJy+T4Qgm6Flbb0NACdJa3NrLu9IlFVHHK8AIrRzCdhRd2yT0OO+k8veXWzc2ZlcDPWRZy5q6kXjPPAAe9d+7a3bZv29F2x611EMpnP/+FiuXKX9OpUoS5V5Iu/sGedmURekBPZ2AUb4YG+JFMGCcTOABOe4EXfvNeuWbhXX+PAZJkiIzX2GYsylK8WTOiO995q/34+99vT//4BzULKv3GuQj33/9AbWRp08aRh+9a9tTkEMzLAuW0tAYDN0yM1qcR7AhRO8cGSGic1Js+jVaev3XKlDJCaQxN0YEn1kMYReOuX0tHr52vxnVXNM+NiQafKL0C6qbhuU95GKsEO++5K5gSVzbulvSM3jbYHqyJlmOhCaYT6HETYzGFaNci0GID6ghNUm7cC89nwPVneqw5WofGF1yNadPmzZlVLtCN97hqV5lkVQ3Lyy2TJ7mv0ybNbNPCbDF/CvDfe3+kPfGJz7f/6h//s/bRhz9VJ7RPmDwnQma7cDN+4o8dnAy06fgqJP+Va5TvAUExSxpcqQ35DU2LrtH/4lcEVLzMoRkxVYuBuUesjpsBGqfsiKkI5lszOm/uvGofELUI/Z2tr7efP/OTShPpLoIxBAzSHmLVxVUMuVN+i4swv3LmgKtj1fxGqOQHatH4NOHCmbNt17btbXq0MhdM2oDf2liWQqyj1GmMrId9L3Q9dexImzQS6yHfWWxsjel7GdN5i5bEfV1RC4ePxsW9EvCZHSvIxpVyvFg802f1o9PsSCI0YDF3bcaXek1I3YiV1JczSblhtc8ol8cMoTAElwso1c6weZcoqr3ACJAAn3EhutlnoRZAtXDJkljTt7cH4lZPTbliOyYf5CIaJ3ZZHg7tYxWEntyerW+82p6N+/5WrKs3YmXt27Mr98W+Tpnd0jNhFYHOuPBO8Llx1SbbqB8J+O2PC+j0LnExh9OggfGhuMwiL1u2sk2bMT3W8KFyYZ2U7lR/q00s9gZmkmLttS9XjvFgO6m1a9bW0XtmiRkY6UXx/vsBovdTvgA9eXUa/de/8XcqCRhQ5qa6T0zsZvqpPJZ3XylwvRQoYQHE7oUHNi+FJ/i9PLHcX9Zl+m5JYc1I53sGjMOUyTl5t6TpwplT7fCBPbFUf9r+5D/+UfurP/vj9varL6ZuO4eYUHwvdDqWMXu/LYpVv33HzjZy78b5T6UVpVV7TKjPOgICQERDQE9AxoIQCyCENK7GA6laWpLO0Xjdukqj0hufCWgPrPffZctfvRbRTDHytnRwJG4Ky6TKqQsIeqaqKADSFoJuVq1WEYyCAUEzxQ3ImLETwxzMUEJS2iqMqzwTA+VO5BlMcWnUna5YQ+6QPCr9YsmSRbUEBKFZYLSVVfZmJL0Hy6o8Wesad+nK9Xbv/Y+0f/CP/6AtWbGm3Uxbb9zsgFVCQovh1DxTQD1KF68qafTdfT6L72B6/S0Oz1WGefpR1lm+ItAV28gtTsO2LMneTZWYedlxbKNnZ86YlX5MaWdPn8u4XmtvvfFKeyWuhK1gxDnMcFIsZcn6FyFGDLhrH3kZ1KfPnm3btm+LxXQizClGOb2eccjx/nd3tj27dhaD2wFVaKHc7Lx66kJf8FwzufnbNL04hxxBW9+g0YVLdgu+0FatXtVWO8AiYHzylKU216Ltp2SsArihAVCeG2Ujq17flSHGSZgcpAsYKocx9HNyExdcfTPiutsSZuGC+eV6y7EDOqdOnaiYEpe4JhVSR82ah5/SsFqH+anPSMK8P+Axt6wdQw+MfCZQeEDckXDba+35Z59tL7/wXLmIlu5UQBygh6Ymh/r4G3tKrcsJgpM5gIAHynvJ3zWZk/6Qn54J4Lcrsab62lZlSRR32ItUIvuF2fGCjOIYKVVShljOhw47BHlH23dgbx14In58+ZLj9iLPqa8O2Q3d0FJ2wC0bbmkPPPxwGxMFQVngvXLn02aWLwvdChKWnx2RKQfxXthA1UszYnVZgiSdxAyuGVPnFkyX4S8cE+VhSZMDgvbF6n7z9VfaL+NiOzTGGQPP/+LZ9vqrv26H9r9b6UL4xmL0U7FunXRmV+Bdu3a0g4cPFS6M3L1hXu1+IQ4hL6fctDSQSciSYEbLttdJoDH4v4DPYJT28kxAsIQ370CKJZKbiwiO2NdB+TVXrqbcWEpOrLbt8Yk0jDshuF5mfj0TS2N0QPwDWiXY+VwCnbILSEcv91oMS9s5D1Dc6kbaJ1uZQADCwR1lciB8CvnN39pslkg8gdVpAsFOA7Z2sT3PxIkABKv3FwZUZzC53f9wQOwf/dOA2OrK0g/EdDrlnrK2NNtT+YxuHwayMqvz7nu/+83L367O+L19hTC5+n39T0IpjsASRg/nLDj1iGbsYQFbAfetcmwy+c6br9cs2nhtyA99l5BYYMCnaMsau9nmxeW7956Pph57Vl0pK0S5NjI8cfR47RX/yq9eaLveebudOHao2bivWzR95w5AphxxPcKGxhcv9MxyfTOL5cAQmlzqw8njJyIoN2oTQTO4tu4GTs4BMPW+NsIHeB1bZrrdrhLo7yAVs2JTJ0+qPciq/aMggJ/Ft7xWrlhRNKG4xBXFiLiEFEAlcoeYwx57lKtY5YrV69vtAXIbVhoDbhwAs4dduZ4pR2DejOavXnyh/fynP6gT0rmKDLaprJGMk/Hi8lZsOd8bU3xeE15pU3k8AeUhZ87qFkqplFO+Kz4jm+mXq1vwHciVDWAE57nm+MmkzhgpCam7xiG9sYbYzL7EY8p11do17dx54xHAy/Nz586vmV5rSG1vDvxk8C9fta5oSrZjOKYP3Pl4GOmIMIOJje4VxCPKONTW6XlnJYqdATdWGYVJ2Vlgvi+Ab8b8xz/4m/azH4oTPtOef/7n7Rc//0mzeeKcWN7A7cSxw7FQz1W7GB8ibNWW0IBi5/WZCOF2k4GRezYueApB3GC/dYTCVFpOUDRw+rSZGeA0LASu0iKdpkOBC0Hts0lx/0L0GrBcBt81CKx41Hs340YsWNzuuee+MMmdzZa572zfmt/CVIRPmgE3soArz6srLfOxgv2+515qQuorYcmPhNa7QQcy4hyYUtyMZYABBSRpk1ojWOWyJPsMqv4P4CHZlhCwLsysirM5j48QSQKUKoA+YgAr121sf+8f/MO24ba72nVubNw9u42m8hSfdqWesiJTHTq4AKy6/D1859L+oR01Hh/6rE9jcFI+G1DWBpr0iZau4TGtxEPnDdLc8+bMKbrYeBAtCPJrsca4FuVOhzrcP/WWAss3wFe+2x133t0ctmsR9KHDh+t+oGEJ05GDB2JtnGg3rtjV4EoxJxDj7lU6Tsrp1vCo1RhaYMNaOJ5fCZKxnhptrf46KSvfsSZqZ4x582um1A4WFkhfSp22cRb7Y7nt3rmr4l7GTX4Z63PGtOkZk2vNgcfAytpJwGP/NFsnf/zJT1afrJmdM39h8bSdROR7STYVB5UDB8wsbk7D25r169vy1evi3ko0Hdtss8yqFDtkibOEGeWv/Oql9qMI5PEoiLHvX69DYUbGhp4ZD6NrjGsPuDzL6iKAg3eAPiYpbGtekzOpl9QAJzIFzHJzKQNgVhZ5SpUwOygqcmCVAWXH9eQWTkxZ8ubsBmP9YiSoW1ACv6ljwaJlGbOxpSwkoVpuhecBGFA4H7oeCNhPjHFgRxDnA5iswHferZ8ck4EWomBd2YyhJqHS95rNZGkdO9Z279jWfv2rF+tMgO//1Xfb97775+2Hf/v99uzTP26vvfxirK097WrAymHMrNelSxe2t19/tc6xjKUUHtG/uJtRePid/LH5xMaFOcSnYYffxvy9L256n3C5uJAYkTAXA2YQmJpLl6+ubVTElQy6rGVCxbxmWquUhir3IVZQfY4Qljmq4JQzZeqsZvuP+fHnLX8xJfz0z5+JxTcmpvHcWgg7Z+aCmKAzCjRNwRIODKPcssryr7bzSZFAiaATxAEcvBDE3k9mZeTasEDsJVY5VmF2lmRJfp4bGE353gFhzZ6GYSzK9jeBIDQOcVCP8xvfdWzW9Zvt9/+bP2jf/NZvt/cjjGPG0WgpMWBG42JkC6abbYDQKi/tEwgF7Mqu+lLv8Br64PPwjKtALu9cDRfAGoDcPQTCAJvz3BXFYE8t2zIvX7qk3Og6liza60ff+8v28q9fisAAwR6kFr+AkdyB1es3lFVkU79z1hzGzQOEZnIdhjFnzry07f24bHEH454cPdRzxOQMVttDN3wDQK5cwXBjiul6rpbVH6yzVqkQMtUJkdNy7NB6I3wlP83e7oBGvOqZn/6k/dV3/6xdPHuqXb10rlwMNCsrCn3TX+70wsp721IxIzs0AFJl3HnnPe3TX/p627RlS21vjR/12WHGFc8NHd+LpXL8yOGuAML3lbYTMFwYi9xxayyL1SuWhofeLQvD8f+UIQsRiP/n//DvQ/Ntbdx7sUjDO7gTKOIpoQrexfXIg3qJIYVcsSiAkL54Rzv0Kde8XN3uOpp5BeQ8hWp7fr9qLGJBAWzjZPytNhh4SAzt9LlLZRX5bOxPnDxdVp7gPA/F9uFixvZhWzBvZrt47lTqMjMs2398+m/FQIBy4tS2ccPGtmbDhrjmPedLuoTZcCkZF0MrSoxVZ9bZDLNNGU/UGa0n8vlUJfL6PY0P0JlRhh3xJEIrSwQpspRQNGEgOJ2LXJqcs4tzGUGhgwRrRoFVHsAfRuyLfPMCWa4jd6yb89QgyBcitAjmQWYk4gpImnEw21cLwZmUYVb6laYtAqZRNWOZv1XMqqMhupsIfG62OdG0gvX7Dxyo3KXdu3d14kV7mcqF5CwymoiglpWXspTHT7dwNmNcdfo/GVc3YANqGMZUY3cR1BuwiObnKuqfg3cFkfWnyk27ymVLudqrjYCiZrWiqWomMANK+Fh1/iawNIR1ZfMXLmpf+/bvtTkLFhaAaZ/AOaa0NUyBfEA4TazvvDrodKHWdpf+ffhv97jX5Tu/ETqvitdFYOrv/BN3QSftH2aSKwCbNjuJidsl/+7EyeMVe6Il9+x9N+VzOAKQoYUNG+00u+WOu9q9990f4JlUjGhvKwqJdWdGtO/Ldby2KKIYKAiH4VpHp6zAb/hDWs3EKA2Jqx2Mtd+JWJWGM0pLaRIUk9wjfeUmSaQEqsBt8tQZ6byj6WZXOkadPh9hE/NCL0SVH8VCBCoOMXYEWi1luv5ePs9tX/v6t9rv/N7vt3Wbbq1JIG5QHi5eAkiO6y+XKMK0YO68itGtXLmiMuata3R6tzgP4QdAhw8fqNlCkxBYnUv5xmsvtxee+0W7HovBjidGUHuARbpeSt0YSg/ST+tFAZCLgsRbLCGGg8+eZ3EZywK8FMI6AmZ+5JHYyRhQiz3WyfhROINnQrmJn0lerRO0rsaai8I9feZCClZeLPZT51J+34yhaJk6rBAoZRiAIfvGSD8uBZzsD0Yx/jqW5/Pp69tvvhEZiqsdBfLSC8+2F3/xTGXb7929o2axD+/bk3G+HJk+F6s9fcyYCWFMDBDNnjEtwJ16wsdpTdXNGtRu55viDwfyYCiyyWoV1hDiYcma/TZ++KUO0YmsWgniGrl97ayngFcBEAFJIeJjPusUAkHG8ntjyhp84IRJXcWsqbnnbtHsfQmRAfTbIIymfCXgyTzHgOlbzZSyWnxnCxSaXzuYrtwhyN9nwujeWCApj+Cm0BrYVBPCyA3qwJYRqt+qJeE2+UTq5hrQZjSbOA0AoAEMJpATC/S333zWb/GEEtIUTBO4F5i50Ivr85GHPxYzfmq+wQRcvggJoEoLnLKj3mprroEO6DOAl/fh+4FeLn8PV9WPtt5TrtgOl4y2RosJsaTQhTHoqtkk2h6w5zuHdliBgJGAhyReGw2imdPWI/e1y8Zd996fKsYWWNWOpmG22kRQoDUMkwdGgcNecdHYWgPogHvGwMyxZSZ1Qn0oYGbJM/av98Eusfpb32tr2icALJ5ZKT4BCaBBAE1QmPHlgs6fN7e99frLgl/1GAAwzjXLmk73eMzkWFLnUv/NOvXqG9/6rfboE0/WetXasy5jQQlY0nImVpQTmZzCJEC/Jwp1984dbW+s7NrtNDxiYmtBLEUHVgN2y7gOREDtCktB4E87T/zwB3/Tjh8+GMGMixNmvBoAx5OVZjAqB3hAG41pLeZPWygSv6ELnkJr+Y347mL+9plbqC3caWpLeXLBALVxomQHOVN2n5wbWytfKGq0MsmCL/ENYEJnE2PORTDZZezsYNHXCWew8pD76HdrgsUJ7/3oA+3ej9zfVkVZLIjSnr9gftsQoJeUXhNFabt2kBGTa8Zx5swZsYjjpYQPalKs2tnyPIu+85HK1NNDD/qmHLKW29Wf7ylGgM2yRAe8Y3KQ4cJ1/vznv1Agp80BstlPIaDGALASqF6SfgUoJKGGqUIEpqUO2k+JWBEGFwuBC6iVeTKfNYhrWJBSAkeLYVovnZHDFAlNvd3MlA5goOSkuN+0fVmAo0Cmwx6sWFl+L2sKZOSd5mMN6XjVXy0Dhr19qJNHIpgCwGeLYQywdwMAzApEvFJH0SD//F5Alxcgw4Q0qPotJdp8x73ljtsjDVPWLGk+GTtwWkA12t6B4YbL31WPOj90FXDlNdxffQ1AaGcx5HXbgjuqzYwWoBZ0Tbl5lXWWMaztjyIMtNihIweLYfVHyoIlQBja1snjJ0yuE5geevSJuEHz24rlK+pe+5IRehal+MR7AY2xJXcpJRY0QUOTNLFofyVjZ/G7E9yNx3hMmL6zRFggZd2FF2hSY1LJlQEyVhhB1+65sYCKv2JB13Ki9AHYzbVTyYyplVTqrE+MDcTmx9Vh0ZUSStO0w9mZX/naN9odd94bYB/fLsRqu3D6ZC1sPhDgenfXtvbyS8+3d956rQ7aPbBnZ1mWDpM5FCtz//797c033iwesX+XzRylfly8cCagt6vSF6bYWywd3xfL9hfP/CyCHFqET6SYXK78wp7Thg68FCBlosVyJfE8VpnxLUURnkIfgAXQuGd2KKFIrImU48g60gZyKFHZdumXL8uH8wJ2DvGRGM2yiyzFWsIjThpzSj6QmjVnZmgZfgwAO4fCeOA6ZRhvO0iIg4k5GlQg8fVv/nb79t/9B3VM4oYtt7W77rmvTnq3Q/GE8I/nASbv5XzaQNdOnDS1zpJg2jjHlhs6PeVyufGD/E3Woz5SvnCFETBmzITQgwGFZsGIuIpi2mJ+DuCureFvkKeehKzd4qQpom3YuKnddfc9beS2NTNr1tKPiAbECADGF+eBjIKQGMgyAxsBspYq0D8KZD5zBxXcX10QWQA0iTIEvjEA9PQUQCrADBuWwKZMfxpoA8TqEz8oq4zAhqnLhA5KFAjkSXBTm9fl+bLkosVdYmt+daXkEiKMFTmLqR4hDeOw0FhzynIvc15ruosGRCiSDsTu0SfB/wH0nOqz6dbb09mubXrcpluyUjm0vWhYJfTLc6Of6gXwEezD9/TW9HspiP4dYDYurAoMf65oSvuxAtPoDg65H42dACX/TA7RkbhE77Pi5EplPFlscoUO7j/QNoYx/9E//idt4+bb28W4e7ds2twcgmpbb7OUhw4eKjrpV6A/jCnVQfwkLcx/1f7UXQowBBMblMg5e8b02uyP1WBb4nPnrBSQizeh2sxV4gbOiqblBtekSph25qw5KYe1OqZiU0WXtJlV57BaW9NQLlJAVqxYmWdmtDNxr6zJM0nxta9/s92aMcHHJxye8e7uti8AtCduj9w6+YXGfmL4cmbAUcLpxCjLOmwk9dkAUdfORaAF021f3bcAGlNrallqVpSMjBnXnJ36yq+sV411wdJKB61sYIlUHC59t6rBThQSg8eGVixHoIV43CLC7ZKIjgt6wi7lruf5JryFr7sckreMQeRs3PiMcfpgRp1Cw6vlsqUOgEgBXQR65WZKs+g8ScE5BV1Qnh0xaeJIW7xgbpsysc++Vl5b+vCZz32+ffmr32xTZkYRBSB7e9+rMav2pHl2OgHY+NT3JhWEn4QGptpIMZ8dFI3XnP9AjmGMWYKeJNtj1QwWOFKbU4YXYI2Dta2AkB7D5eWt1U7QuR8PD+8AeXcs45MnTrSRW5ZO+o1FVrMoXukocUZIkIFxHM0l2F95X6ECgamUC0BkNCJztCPB8kzlfqEWWUzHyWSXS0LQgcPH+i73iWkpkwtQQfn4633NVS/rNwKbv7XV3lhjQkBBV+2o3xVY/x/9FyIbTIPAakFsf1+Ne3Ll8oWKldhZtsAyz4dWubQr7QDm6T+QHQCIW+ilTd5Xr1wdpqJRen/KHQ441mCF0H0xdVGyyvIawNFVAJ52Vswrbav31NVTCHo+X77MK8yasob7aEFJlX1qOjotzDXm/fQ/1RXDl9V0qe2OBXLq+JE2NjRlAUsOvRHBOh0L5dihI+ViA6nFy5eVmzklrlgF4OfPL7fE2kfBb1yQloR+oSOhSn+NLYHDO1YRGHVAsTAgSPPKOztesbYzxVOsbnRCSkyMaQGtIDRwczr7/IULIwByx67XLsFmydHLbObluG3vbNsZTT2tXDyW4vloZdvgrMg4fPSBB9ptATF1CGHY+dUYs1CMje2we5DYJE7GKFqtQDO0A6Tq4i7Nnjcvll4UdoaNMpL7VPmNuffGjTGxCudnbAIUUYivv/pygMNeb3HbUoYx4vZfOH82Y4VOeSwdBj7ccJsSUElWIigbiNai6vTPllFOzvaM0IBsd5+nGeM8VVa+8c8LMlpUD8zsPDJxktOsJoWfo/wnmrXvqR/CCZMmAYKr7cLZi+3iucttXNojUDMm4CbB1FzmuJRljzoWz9LQ8uu/9ds1yXc9oCj0Uy5kZFL/KJY0pax66T4mZYCPgZWaYpaf5S32aBsttLYaAW5UvlmAfsasGbFQ40pHwQLgCViXRxdO4/oqa1bumRUX9b0AnDXFaVxZpixZPA7A9b/28E//CshKEIvJaP0eI+ImmW2g+QEYjYnJuZgFKJhaj0aFlOYeBN678lwY0b0DIAwWzVBfCeFQd+pVFo0qPmULHWsS5aYMMTMBT0WPuQmogIA61RVm8be/8qdgsz9YMSk0H0MkAJ0f34sQCTgPeU1mQFiPwAmhtEFblKO97hna6dJWjO8Ecu6POJk1k5ZcYNB+6SMQ6zTwjAHIW/3t1fsNqHIvrnWvzz7m5f4+i5rP+dJv2uMifGhabUo9Vknoo3qr7yn/7Tdea8cCRuJ1suQviIuEgfbt2VeBYiGCd7bvKNCwwZ54EGDhlsyIwNPi297ZGmARvAbqygWufZyLNnlZ4qU/2uOdNSS3qR8SQSmgHzdrUJihc76jVY2JtB9Wt8x5AoSm49IONCcQgFCqgfqWr1he+Ye33LKprV1/S7v73rvb3Xfd3ZYvX15ls3i4aEMIQHwPjWj5Urxorg+56nP+UT4VzwzRJeECZvFgVpl4EqvBgmgWI1qjhUmIt958tV22kDvllSuZ8uwyYvZTfI/sFF1STnkmxUPDPmtyr6y3jaWU+oGsdlgOOF2MKXUai7JWI3N9OQ9lGfCt8AyZ7XKIV4Ct1KCLF+WcjbphuSotIha67s2aJc5tu6XugpqBnjVzenBxTCy3gFZk7fGPfzxu5D1Fi5LHtN9VfJY+GnmWFdr2hOpwXcYSnbiCFGAfN6AmiR6gpb8BMi8TP2Jt1mlKkzE+LFx5oHy1eJDN4nL0xrMSrRkf3VPqdWsKfqCUXPhqZMOyyU/5oxqai8B5GQBxJC4djWi5h5f9w/Gx34uYnu0P+n9/zuCl4k7szsA69+HfP3y5x3dKqBhK6u3Bdy6ugbBLwQBo3dIrAMt/2kdYuntDw2K0CIwBTpsIDfljJamnluUE3MQrKrUgdVX6wGifZZdboFvPpwJt8Jz2D4KKPgZt3ryFZT7T4Nac1URIKivQyjPq7H3tIOYrQlCzhsM7oRr9fgCiUYJ+8O4+n1Kul/a4vGMYbScsVU7KMOamui1FsZVztT0MhUnQDa3sL2aW8P6HHmq33XF3LSYWm8oNFa+U7EkjCoDbaqdokJc96dGkA24HV0rHdz3tIgoor9740D8COQCWtuonNxhjDkBoORUQ5a7MiUVkRpGFDGZodbSj5dcFuNZv2BjLbUnNTHKBrcJAEwyuXpMBVW7qGfjE70MsbojVTE8d4l12CAGkBAOfaS9g0VbgoV7tqsX3AQfWopmyg/v3VGLw+bOni5/QgkfCUjP2gAh4OWoto1NK2Ey2pWboJYbJ6hYL42obkxQS5SEZ1lKwcZWaUICRtmubNmkfgFDe8J269LGukgsyMLbaPvAZt9/aS56GdnGb67nUywvyuJPNv/zVrwZMHfOH9z8wOgaZJU8uf1eaVcZduSUPseQZBQAWaHE99cGuI5Mm24Zrbh12Mj+8xpU34XD67Ln0OxiT8Xjg4cfbg4883hYuWVbew8GDR+odL9Wsd2hZSiCWoDb5W+wRfwfIplRC7CCg1cDRRvtb8JUV5nACiXiydxXsHqCjQMRz7wfPIOQHAjf85hrK//D9w2fPleURRtQ409imXIFVDVpetEafjUzjQzACDMD40AgPPFJMykwd+hHGwWAl5KkHcxNIgf86Zj8uCjfHb9pFeLRanI1Wr34WM3UgG9rJJePm0NKWzYjpDBMSuq0f6kKD0vwpvwAAQObzQBvvAz189ho+D1efEe50GuhXTB2mUiY3qbR+tY+CieDmeUK2b++eiFHcwqCYNIv1t6xvmzZtqh0dLNr++rf+Th0sq+eEhMXmeeVOD0Ojweuvv1rAX7NtaX9NuORVEyZh5jzQ+4bmKck6RRaCWTx9LdprWT4T2Iqdome+NZHA8hnWIbIM8ZhYIGAyjvopViMOdSO8dumSoLkF0mfqLEV1d03d2+EzGlUd+c578VToQ6n5TaO0sX7TrjxH4Ai5FAY96WsJo8jSvmG2zCU5Vk6bTQXNegJH/KiPLBvtmGQtbt7RABBq/40bDpZJfekHHmaNhWnShg6erHl07Zs35KfIF74XatF2Y1775aNzflcnXlRfgUaEnOV5+ZLNJVNmLL5jx+K+20l1dGy4gfags7c/UHNUnQNIGCtr162rfcpMmrnw88D3lMPw6vSLJQSkwyv6yfhAO6s2pgckjfF4FmfawVoFvH0GcnZ5d6X0wwF1JmX4ctGy5W3L7Xe2z3zui+0jDzzY1q/fmOcn17bz1o5i7fJaUpf3mhXNO8NGvQVkBksDCcqAuEUgH0JoRJk5e07N4tSeTvnOvQUWKJoXYnoNglbf5xo+eylzeFefS92+82y/r76u53zH9AREBQr5HsMzX5nDptsJTZ5KO/URUH2gfTGx7zExzaHO8qvTeUBlHylJnxiFGc8VsltAP0yhNwTIaePAMB+0NTQKA8oWZ83QQGURhrhVd55VfxEfC6U/wMDngTl8VpZL2/t93PAOhhjNdwWKuV/dgKX6Eab37G9ojQRVH2qEqVIGrb8/1pTnWRSC+XeEWZwStW79+rYhgGZ5CrY0M1p0YjWkv+ghs/zC+XNt29a3a/sYM87iEerThmHsvLif+GJoO9DBwCaBXNxLjXRvd+PyOW3vlp1UAZvxzWkrAmQsQ4LHOtQPfeMucvtpYIfPSCGxHKhbE2jXeRaI+Rtdiq/TjkFRobT21f1pW2qvsZfH5Tn1EDg8VhZUeEw5FKmxLssy8iH3yb5tkmylt5w9e6HAzoSPhE474ArE4wP940Yqb1q5XeRJrBUoRg7yu7q9+7t4Ky2VBcBqBAjCIMbbHcDdBIIYVY13vvNelkoAyDkC585dqp1Pzsba4dIvXbqoHTlyus2cOTWgNbc5YMRkzKWL9iQ70x595NEYKjMqf+7AwcPt3/7RH2UMJtbyMOPsNfD/8BL+Aci1+WPetZlbjba26e5072EdCqErqr53GF6QsCzJ9pZbNrSHHn04Lu2TteoCHWfMmN3sZ3brltvb6rXrSyZPHD9cfNz5vluGFKD6yFMBWWhRVw22u3JpuEHIf9EoE+O3zojJOSMdnFoCOwijZwrQdCwD6cJAQzm+G753Icrw3YcZz/3e67eUV5o/vxt45wHQUl2LdS2qDZgD86QFGU2MDyTTdoICGOrvlBum1SadL4vMzxlg5jZGxugzM5CmvfVlaAvQEHPxWVu8/AZg9COl1HIaR9ubOOD+sowKwKpVaRttlO/0B0MytSu2kKcLmtWl/f7W+FwD7Vy+o0UHmg00Gu71txftlq5V3/3Ux+RG27lje/Xzzrvuqax5s0kmImhLY2qfOIDD8i2QUk8xWo8byZzfvm1rbT8zJsKlZSxE96SSaoPPhMvfPruHABFkL91Dh6FXei/2Va5N2jJLTlL6TFNbQVJx2DwkcOw+ibBeVX4E5KqF8bHYrE6owvPswFfGDD3wCIvBdy5B4UFJIy9BE1Io6y33AwZxHrtKTA2NekzKM2bM8wAaxQpzPx7k/slhcmgGN/eEgzJOnw4dL9asoG1oKFVl6zhXcVK+xzt4jqfDvXYWK8qIPwOjzVu21NrQGu+MoY0etb0ShgOo+NjYW4ytaPEu/TJpwOrbt+9o27hxfd0jxLJkyfwI/0hznufMWEp44dSpswGVce1srB0TJJKiGSlW3OzatSvP3Wznw/fOE3V/8dcoTyq3Pqs8LQfuJQt+zothYMZWLLsALv1A0wLkKJ1SaJFJ+Wh9KdqatjBAWxsyBmSdd3kjRVsHKpnbvmrLlyxu+3Zvr5nrXr+JjO6RcDnx0cjaRROegpQa4weN9Lm/07imwqcW0wvCIThURWhEdQ/m0jFd852Ou9yjrIEQwzPD966BQDXFn3IQBiEJUSnjPNsZCQiGcSMXE8yGhMGlgvjbfYjas+lzo9tDsCFQmS+rPozJDat4mYfyAiMY68zpk2lX7/fEibRlP+AU46JLgWd+0x7txziO9DdjtjRm8YRoIRst2oVBc9PbUeHtcTVaBYhW0DllDDTRVtTyeWAS97v87RkWku88oz1oWH0ZvaoY/UpJLM7aZiafrZbYsW1bBGNl23zbHWlfXMV8V5nnaZcRI2jclTOn+0wbBqEgMKI6z8Y9ffH5X7bjx2w62enje69qc9qntmGcvdCr3KTRe3vf3NX75AHjWzmF+pWx6ln009vipctqg8AC04wxJeMwX3wmziYeJYFaHI+gG0d1qmfgPW3xd1daXQEVlfOb04aAtvwpLTLTxjoQN2M1VN6f9hpvyjJAVjqxrEHrNy/Xu/vs8+YgGbvl2ubakiTpGGYAQ770IQo97aNctN1OGJRahUXyTplQfM6TtERPnMmaXse6qYecWT8q7mQyqQQ25eS/GvRyyQOo5dIFiE26LF4yL9bx+23nrv1txQq7g/STxYmoe06ePJ1HuXRn0iaTKNPas794qW3ctLHt3r27Pf7E423+/Dnt1796uX3ko/cXuKLp///qlplX/9MY99QM+YBSWoq34t3AF7ymnFICKdNGl9rNK7p23Qxm5DOGgDwyUuO6ITSRz3MDwCePHYxS3lFjqUpjbZz1z5KrWjSO8QZGHK6BWSHFsFRj6tQZBWoI6P7+TJjpQ88RXpdn/T5cylZ5TxrtYDl8P/qhzOvUGkZiOnZBJcQ0EQ3KBYBo4wNkzHWxh572EOuq5EOZSNaZO5TsxM5Hg+fiQr33fgAx37MiuF8YznbDAM1aMMzm9y6AgyB8QBMv/TQQdmpYuXpNudx9eRRNPPpsOK5y2tIfQlc7J+SzFvrOaxhgF/eyykYHdM3N3lm7/YEOGMAMkA0vWtNlmtxYDu6dxNYjh460W2/dUlnq743pAd/rN0dzBvOMe9FWkJwFwaWkCRUgt+fg/n3t2WeebhfORQC0q+eojDJUb9MwtsNnL795196BfrSxR3yvXkBVy7lSb4HJtOlx0xeX5c/SIETGhlVYsJt2AwmAkEbTbaWX8IgLXZTtKp4OMIu1AQVpINzkSj5NX4Us8G6ng3b2tlbaTApWCuWqvBvhEet3pQhI45ADZuLELLllP7a1Ech22vymW9a3vbt2tGNHDqaOqx3EjEnaiX76pUwxIuVwkXk5knxNOBBW+VEuyoAlZgWEFgF1fQXOXHG/uQdQ4G/vNoN8/c1325KlNjpYEDfzTO4fiZUpreVGmzZlegHJ5Uvni147d+2NpXSjPfHEEzFUprX58+a1rVvfbu/u3duefPJTxc8ubR5egwz00cdrlHU3CIb2MEqKlyOTEyfFEAgNxCTVTQm4n+GAHik0/5kECl+Fl8ePN3veXeXC7ND9xNH9adfW4iXlVkpPyjF2JQe3rpn9lD2nivHSqJRZhQMVjQlSlJUByPjRVuozt91Py6TUaoQOwgoFayAmKqb1r373XV9m4ln3dtPf7535fN81KGT3fQ9iYigleck9kUPSZ5Z6kBSRZLiHo5RStwKasuRy9bhT6suzDqKtJML81icD+hS1rGbbu2B6W8z0crpLidn9TWNrDyEwe8Wysb/T6nXrK6PZNP0ArEWPPFX5RHkvS6k3LH+50r+qv7/c4zU8g+lLQeQeQlD3oBsaxDrorlvAsn5D+/yWAfWqbYryqqzrc2fbimVLm5PTr1S7WWMEqVuZkKAnYl4vobNxIbL1Y/DPVa6UPcwAPvBBDyORB/t77lW38aaBgUGRPeBUTcsLw/mjlF7/Md0ys2fVSN+2xkycsmXrL4x1cjn1qUF5zl4oAL/WY2S1qwNAUEfKG6xU44ynCDvL0wxi3yGjn3WJfngGj9V5kxRyyK9swlFAhkYB+07btFO5ftf2sqRMLN1oVy5eLld8TPhJPl5f3SHpd2KsniPt3d27UlaPG+bxtKe3T+wQ+KrPOLKS9MGYi6sdPnyoyrd0CH3mzZtTdDHDjjdNlvTVD9Y+Tyg+NFlAVgHj1rffbXNmT2vr1izNb32ySvnA9Mrlq23B/Pnt3IWz+TvykDovxbpct25trK+P1GL+cxnzXbHMnCvx4EMPl7IwYi5leXXZDICkXZTvMObDOBTg5jtjC5wlArNeK+ySZ9zDWsYd+FmOXAG036MUOh/1dCmyKl54KZbuK6+/Hl7o+6jJbeU54bsCsuXzRp6ipQlgEddghijApC/EToNTKfNXEI7JaFpXw119rRWrozOVzzqprGL6MECVm/uGDvvbveoagKwEP78p1nNEVme1AwMQPIJknZ+y/C52BFyAGJLU4m1aP/dLKu3l0godPCTZ3hwDJBCO5hVM5q703TmPHz9eFgtC0mJcLIxoYDBCCqryixNzTZ46KSb55rZs5coIRiyyshC5JICsD7jBIZDVLyBT/cxf2pb6vatDn11+rwvNij65p2iEnmNqql4yKM03WGKsXBpKOgUwt3MButmATtazHKtKCA6zYCIdGejsRQBK2PN9JVbG6rCg37Ic+0ZZMG0NqToxjRYO7UQrbcTEBWa/aWvolzEjlCpzf41r+l700a3qP15QEldpbLklEnIl3yKzmJcbPAPALGOxmwTa1GO50LHqH+2fcoc2SS4tsMzLO8A0MSPxluVQ2ej1XY+5dOHsZYplsghlrqOt35VZGxHqT9rud/SyBXgF7q/2Q2tZNcOaQhMFBJk1NyU8o1+dHiazemzxWgDFLKhOATBpJQsXLmgzR61TqzkKaMN/Rbbc6EXgO12tZwb41+NS2reNbHSwlreFl48dOdouxBK7aglTZEHMSil333N327BhQ21oafXGbbff2R555NHyeLTNVeP2oVeNXZ7t8t29s85DJuScfUDphxfxS9pWHUOf0M/EDTrjpxTVaZm/uZbATsnGGz/IacxAtGlxLy9fvlY731J88+OauirHcGqMiNULxz+lQA3DpJ3RO5MXI0bgEUl6gb2YxMpMRSMgQNGRtCXvo4ydcnz20uHhcwX5chUgGILR31h76q2OjAr6UIa/dbQDoFrU03+rASzBitDW87KMu9VDu/Uy+ks5dY2CLZisRLx8D9WlYtROF1csiJYTlX7leW3F4DRhb/eo8KUpBoQFZgGtoKVUDK5lNTOkoNHLfE5b68u8fDbL6jNqocjwew14/i7wynde3RKt4vI307snfNLqpeHSJnTzfAe1bqXpc/6XPl5tZ+MyW6xrm+dKK0gZLI18qLJZMPoPrL3MCLMez0YYf/XSixUfQ+/BGvwNLXP5fhgXYzQoKvfRxH4Dkt6Nk55w4VjQGLWo0LsfBTm96CFOZhbYbiliTkNeWBfSrtCMs/Eoi0l/0CAX3tUml++8aocQ948C2gDG3gee817jOvqccgDobxRY1aPtsZQuDbughIvQOs+59/LV99rV8I+UEPtwOcXdLDiPoSYM6n5tY1H3+E4P+vfxsh8ZV1GfgYD2GRuuGONBWwps8Xv6xOPwHNp6KQ/N586dXa5oze7mGfRwpqV0C2NRJ1blN33RDgdhPxa3ck5c46upryZcbPMTGS/eHL0GGg1jXp/z8u5FHry0EZBpvyutNMRllOiv8awAvbHAB3g271JvABmZ4jaLD1Z4KXWRSVi0MG6v7ZYE/VN50a6P09U2smH51MojQyjvBs6SEZ81HrEsM2DK9oNyZ1UlOuPCTCmvOoMphs4Ozw9/j94+SoROjAK3UVoNBHH5bWAwzxqk+j1aJF/V87XUKNaTtok9GWAory1DXcU89XcfbK/O7PmuU/c3zIiwGIgWladUpxMBjLgiVt4bJOVp12+GN89KIly0ZGmBDOYQi1An0aohrKn77o4NoOXlb30r0Mqzw+9cBTOxPvvdIBsDVoF2nDt3rhiFi1/5WKOCKb5vLLR3nH7nGcFhAF0KKWXS5miAydTXV29gaLN/bTSekrblPqcjPfvzn7d9e/eWhaA/aJsmVbsoN+0yFlV/6E9QfKdebdQvzNvHksCaiu+MbtkYi8f3NK/4GKthbgAMkM2LMFFQZ06fqS2Y5Py5r4Lbecfk2jLwjLK9PvxZP01edD5I43MNfODyrM/uHcDFu5fLe42N3+NpEKgCsTzjXsBFkCyCvnih7xvmVPptW99sOwJmfasoYYmeAxb8GVUWAJXlzNUVf+7rCuuQGzeB+HSFZ1TyOE0+37XRXLRRK10XRvuZgkbLN6kQYyRWmbacDWihiNl4Vh3aATJ0NUbqW7VqVXv88Y/lPpbjSMk38HQBzIHnBxp6ffjz4GmRD20dLDHP+F393tFBInDlDaZckyuADMhX2/Nd7Tgbmpn995tnu/K+UFtJ2TTAzKtwgQ0dp0ydXHueGZORpbPff0qlCtMglWK0LvCKihWVCiopNtqiOhphhbAqqXhOUbU3eLiGZ10+Y9jq2CjxEYPg2wbY95huqH+4BsZyL+L0n3o56nYCNoHXPu0v7Ze+KN89/f4P2pEmF8HZ9gCAEA6B9FrjGYJIkBVsxXD9fE2JuSFUCFeSXAX1UrlwK1evjhac17a+/VYttLbA2SARaM+qVD/yRQFP9W9oX5WR/+eFOQfXqNyb/DbQo1uajiY7VxvWce1tqqfPJWjKz7vj6bmdjnvbs+fduIbvVpNrLWQYptqcL9CyaB+mqpnAtIdWw5S2qVH3wYP724svvNDOcDeARsYZ4CsEs3ULu3pQLzxU7p72pv3OqVSuq2eY9z5LcXAJPNOq3brqSamEmMKU/e0wZoduHDt2rAQRbfAIawN99GFwafDHcBnfakP9frNP3OQaeG5oR9E7zw5t9PeHv3OPPinP7LWZeRYSWhNPnysGd14M7lopVlas3TpmzJhariWrqHgz7e7WBeuUp9PHzQWUCTYlAGzs5OrSBjzexwoIXC1FBgwMgnFkpVNGXHrDwFr19+lTp0spsWzMeOq304ZYk85/7Tx9vZKiH3748bZ58+baANGuE9ab6jcM6KDa+VB7tcXlc7Uv3w9KcPhOXQOI+b2PR37H26Mege+mxViS8mTmFj3KYAqdamzyr4A+wzrkolk4TklbbeL8BgDcLbIrAbjZbWTl/JECMgUMjXN598Km3eqZXOkXdYIwnzQDZDAJXg/KdSYYmGVgLp/95qVDBsyg1u/FQ2rohHBpx3BpF+KpozpYoOmhPsgEh0UBkPqJLNFMcRW1t98/em/u0w5mmHoL/UMl5jkmQESa1aDIInZqkEApBhvMZ89UH8PQytK2oEOdjm331Ddef63t3rUroDE9gris0y1MWRaHVuhfnnPWo5wowXOCrN393h7zY/3UfmIpXxa4lBI7RNTGk0An7VWHdxslytw3O6m8I4cPtePHjrTXXnm5/emf/F9tx/btlXAog18aQQWKQxfCRQk4BLfANnTwt/IxizWWlib96qWXmh0cfJ9uFC1rUW+uzrCEjCU+NuBvg7+u/EzsELKiUS5bzXTLqysZgWvP6W8BU54ndBhEGxcuWlyrJaRJ2Ise48ubAoLaV3yW8SPMeIMH4bvOY6OKDm/gm9Tv+3JpRvnVb8CnAKjG/QOl7Vl9G8rwe9FlfAdcl/sJEGsXsIiT3YhrSZFYz2jnhtfDDxWwDyDgI4pSmkFvHwXZAcqEFovNmNiHzW94vp7J78B7kKVSrsW/H7SvwDW/cSs9h152agUAvjNG8+KS1drOWGQSobmvZ86cq2ToT3/6M2WgnM84Z+RKpsiNdlS8N/UMNOtt70pg+L4AKi/01T5j7DXc53N3K3sZZoxlC9ievM5ALQURlzO0cjo+frZribNQtZ3iYGnm4ZIhSqHkb7x1tNfagX37i/4jaxdPqm18aB2Vd0bsgwq9a7lE2EFw1FpLizn5s5hwcCWGRnvO5+HSCZ2sivNZRzETgpc1lHtUNTzre88P7dDxfm+vg6BwCf2tTR4uIqdcCM6srTVeo4Pfy+gEVD/fXK1h1XqeUBfA5OLmAMVzF8/X6S4sEQJe2jI0AHpmr7QH0xE47pDlPnZ8sK7xciyHmbNm1BH1JgVOnzlVAdyjRw4FZA7W5nw7tm+r07ffevONaM4TZSLbuK92W73U96C/GmtG8qXdNY+lXEH3EwEoy3GkEFy/cina/1Q7FKtJagL3yRQ1GtgzfteO7e2N116rv++8++62MO6vXjoA13cUAkE8duxo6NJnKrmAIXL1z9S33TN+8eyzoUWfPesKBPBODF/MKRoIevvaQmDJlWhqPLzUYwz62BoqSkQVJizMCrOkgSq3K+5xgJYb7ayAWzZsilUzK30F0LZ2GV+ML/DtPIZasoUP8F7ADE+pxzh33uhX/Z3X0Ca/Fb+M3uf9w39ro5fPAw8WQBQPCMqHhuEFoE+hadtgpbLaWcOzJJ0G9N54881yiSglikd+mbaanCKg166Si/w9oS/NKqEN/SZIgM1nQFKbJI4JKOTfzNBDPJlCMX6DYtRO7joBPx0gED/SbuOobxSAlRwUxexZs9uKlSvakqVRtPEmNsQSu+OuO8soEDcznoCMsqh4b+REWepAk4FGw+cP05dsq5OXwJpzn6sUTp43RsDVLtFkA5hZs3rgwIE6KNgGB8//8tmKyfobv81O/1lr+HGoFyCbqPC35VVvvvF6uctjHtk04f1CzVGk17iBAQ2iwaIxLNRdtmpNrYWrHQpSlQ5gctpmYAaNdvlc4JEO9O8kXvasax0GglVPDMDh2Q8/591LHUN7etqE8UPcoDxNeL3Hfrgiq1evrdOMpkXQgJr7Kok2l3Kkf6grsFWDhCFYMvbYgu72qjp08EDbseOdtmvbOwVOkhQ966UfXgDwasqZMXtee+CB+9uyxQsrodZACZLav5/taJatNtWLFjLgFksPVgHrz7kAmAxthqA2Cwl4opEL4NRRa6N0ERD2GwbBcKwUTGoX0nmhActt7769tYPppAj/xz7x6bZm3S3FEDLhPYvplHc4/ZuW/nFTuYI1OxdgmRb3ziGo//Zf/+v26xefD5Ckrnxve5gJ4/vBFvaJ72shu5V7/Pip1MHiornP+to3AAAYbklEQVTxwQdWeWfkPrnSk1wxIg56P3VNDjBOL+1vs0VtfejhR2MhXG7nAmTdWptUCaPaqQx8ZALmSqxmJ55TMi7xRQKuPrREa8cDaqNroD1hU47PAz8ObfU32nj3ewXqw3Os3v/v79oAsLlswdQ6J/Wue+/J+I9pf/iH/6pt3/pWmxQrrs6LDa9y/bTkUixUvS/3LW1NUSXcIUK757772ttvv11tZY2xNt1j6yI8gx+u3+iW5IetIP3tfNX75KV81rjkU/0YN2ILnZll8Y4EPL0rV1lHMp68E+eB9vEI/938ABf02aUtXuoh90Ix6laf+0xM4EtGwTAGFQfO/dKaPFunz587Vzuk8AoO7d/VDh0+0M6ePl1tXr5iRRTwvW3TrXe0mXPmtTnzFqZsMb0A87TJ4c2LpWCtNvmLP/mT2mp8ZMPyabVnv0tjDbIBGhqLAX1Xmf1BSLMakhcRT+PFQ7y737syhs66hu/7jFkHLNZYJwxU+oA5vFh4ysbAToexNbOdRjGM7wym+7kq/dnurtKUWNFSoXFp32CSD+3ofWSPMUv9lvaHeeSo1DrH/BcKVHn2SuKTG4wKvuelLPXSxgAUwafPmpW/L8edO1qmMLP+2ImTAQX+fN+qeU4s2KWLF7cVy5e3NWtWt00bN1TipK1n7rrzjrZqxfK2MAJQJ1ynbpvf2dtKPhJN7mDVRQvnt1kzZwc4+owPt9KkhBORmOM7A1oHDsTi27+vbX/nnUru1RHCdeJU2nX6TLkXUyYHYEMHQEwIrJNDBwH+EmzClDFhbUtXYKVt27q1QB4VF86f35YtW17A2Weg+mlGA/+giU5IR0ArwWW/93SensOFjq76LqX2NYldwOVFWcBuuYzFwviv9ioLLaRkAG1Bf8KhfCkl7mGxUBTGjptBuCngWnie1wAY+qh+ber82/nTVeObf50vuyy4gYVSijpKsI4dy32ARBuMh90r1KEvztlcuXplKRVnIxyKtWGnBkvFPEeBCrALfaB7Be5DOiDDUkPXZSuW1clV6id3xs2lTwCdMsefUhjEzMw4m3TwXoA8KpfikovCd5b4SCA3K86CpQAnRnksWrQk1qOTtnp6EVCh7MiadnTl0GlmfNHJu3ahWJ94YBh84L6j6wcGRAfWUh7hFfSt5/NiPHDJWYCs2CsXz5X8VBpGlKDVDHYrprRZhiYfJk2yNFJN3RgwJlzQ7eHPzRs3tpH1S2c/xcwkINBe9jQrC3PLxaqGRVMKDFqLJXbDXLVXPH9FXg/ilEZRTQjATDZgtUVz54dcfu/EMIi9Y6OpHnExfMZKtHRhVB5yyrIA6rJlSyqAbsAGYCzGS7kDcQCgTe3MFE0a35N2ESFDV6XaWRYvKVv75M0hirYXk6XcIVnRBoxX8pJ93RNfrUF87zdLo3RHJvcDDz0UhlgYrTa7MrR379nTZs+Z3z77pS+3R5/4WG25vPnW22sn2fUbt7Q1t2xsy1aubYuWrWoLl65o8xctb4uXrW5L8vfipStjUd7SNmzYktfmtm7dhtoBYO3adW3lmrX5fUkJyrJoK2c/rovAS8ZdHGChcQEfrWdTP8FxiZVyzgAWJlsVl0KAtVtj71fOXE8+7IJk9UadFl7pMHE/00sgcjAW6tGDR8rMdw6AdaVH86zFyWhTlnEA33vFZFIWMDM28pAAs7GteCUllbHAjj53l5U7S5CnxBrbWG7lzYyHZE2uZt+C+Vxu55ZYMnWmgIQ7BIPG5X+15lKF+Y5FWlCZz47Aw1sdQC2sdtq1vEN1SsHAh/iC6wSMCSlLrOdXAUWzv5ZFAX9gRVjFber+8Le+eN6Hi5f6KU+zZs9ph522tXN3eDF9Q5PY6NfTRn1imV1Lmehsl9yKX5WctXYm4yckwdpdFVAESPaUmzljeug1vp2NlWqzBH13mjeLz9pTYInTS+mmjnnzF7YlS8IzC2PJpo7Zc2e3mbNntlnz5vQ4d4BTLA+NpGnYQFPfnJQFyIwJGTM+wFE/bYFFXlhW9YIXo7QvRZGXMEDN1oZG3O+b1kCPzXNRAoG3kEzsnWLgaXk0FmRoKY+TnLlseW+Sos6pnRwPBH3y/n7G/cblc23yuBhGF8+2nz/9dDt+8nT79Be/3EYWzxzbTxpPYVyCNCGfuztXAKULIZbdK2ma6dNmlIYEJkCKO1INrucxRO8U4fECNGYmdax/10HI5TflQG7MAIw6QHXNaEM2K/VZCO5lKX4AYoQFaPayAOggpJULlc6XZRem6Zn2Yci0Ubl5rDQUUAbAtK7f+8xZ7s09tSNCrDwElx1POAmrBfTjJkwqcPn0Zz/f7rIYe/OWEuA339zaZs2dH3fzoYDTirIM3VuAGi61BU3+C8MK9hKikZSb9gc8LkdrsYhmzg59w6ASkJ3AXjsq0MBxL2kmgVp7n7FO5kZbE4RZYdJ50aRz580uzQx87Fd//wMPti99+Su1ywW3DNn9jgaVj4XpQj/0LG2esUZTNOBisiiPHjrcdmzdVkuJWGmXr1+Jy8da6u5NelRCzKqdFNDB3IBAnlttf54OC+wDsz7bKGCOD4wFsOhWQgYk7V/Qlixd2q7W8xNihc6qcdm5Y1sA6kopV5fnWPjG02Cqwy/K9BnouMrySn19zLsmx5teLnyH94s38nIVH2hb3WtFRnfFKy6a+/GG2LG22csM0KSIjFHcHTyT5/DqW2+9XSEB3IluxWdpAx7TLgf69FhUXNOMb1nEKfvQ0cPFG9NjlShL281+Gr9Tcb3GR6DvuOeetm792ppkcgISi7BihWknT6D2DkzbLDkisywb/CSob9IOz+kuC9iSQyEPEzAR4wobTZ/ez/rM18W3YnnGT7vxoLYaHwDFUrUyRHkDP1MyIUHoFx6fAEOCAcYmfccD+G2wtGvsA2YnHPwS69ayuO42Xy2At6mruLzZbEnadjw+f/pEHYr84ku/amui7B994uNtZNncMU8JAjsZBoMhLtVQSMzk1xgWFDALEQXTdcZvFSDOfYQCUPWru6Qa7fLeX52ZdKLQO8RwGSh/q0MZfh8Yj3B9eOreb5jE9+4Z7uszP/26UkFViZWTqy+I737MNjCsPhUz1/MIrtW9rW5Ubqoqzbt7x/ZouZ6/k6EKhQKAAXWbEa7ffEcGPcwRuthaZntcPAdGrFq1pq1cuaqAqRSBwglY3nx2GEPtjpD6bty43I4eOxiwPFXaSswHg43lnuWBqwGMc2Fg5wfSyEBacQBJ3Ib1RZvZI0u+lRybc2fPVbseeeTxOi17+sw5RTf79zstXE6UoHRZI+m8btOmgtQ18+s9lQjI7ouV6ZQhQEYwrt+M0IU5LXOxhm4i1zCAFZK2xUsWpZsUl1icHRomdVdYBQU6fbzsXSWIDX6K5Bkwgrog1i1rwpS85XDCFvv37Wn797zb5sbqFQdFm5pZy4Pah9dcxswsJ9Dv48jy7u5U5xGg2YWJoLi/hw7SPhYksM1vQwoMXnOxcPAKPqo0jDyHJymSgZfVBnzQx/Y5QiION2b9catYngP/y5VTls8E1QaXTk6aPmtGW3/LLe2ue+5tjz72WHv44Udj0d9VeYr4SJlA6qNRkhs3b66JgBPHj7aDcV8p3EpnSXskrttKmidVi/8jV+icZpcxMm78pFjtTuiOd2PFwcQpkZUZUSIL27xY/LOjTIAda33cBOs5+8HWyiBHyuSVjLcPf/4u6/0m3umL/nsiberLq5aQYaTQaGSsbcPVNS33w4HIYF7KFsZhLAgHmOwaPCZAynoUk0Uzqx9+9tMftR/+7d+2t7e+Eyya0j7xyc+2FfFyRlYvmfAUwR80M1+9W0oaYyiDvrEqxMW4DoCsjoKiHQ18KCQGUa5oUHvadMHJDgo1G5Vyae3SlvkOcxn8AZgKUHKpU3mugYl8NzCVZ70wkpfnvPdHenk6a13ejZthnhDcGi/vBNbvlU5RJffytIkg+4fRXOpUrhlIs4osjDrGzve5L8ZlBnxR+8iDD8cq25D+9tPZL8aFe/WVVwtEMJ9YUnrM+yjLT/k1TZzvxsnwzmcLdw8c3NsOHdxX4AasuIfiRkNOjdUGlzLIZr/QEjAQNgFTszWSHuvMybS1B3+vxq08Ugxzx533tDlhTBgsy9w5hM8//3zaM7Z2WajZzpDf30W/gGufSWTFvFd127dfDJBQOuSDy2fsTWRIIUB/CZ0A5PiJkzVeJgXKigm9AYWb1BO4qc+V5IuR882YAN6CuEF333dPW7tufX5OgSkfaJuh3bltWx30AbhLgeb7VBza9vLQCW2BDI1+IaBeeVXGFB/mH4HBpy4WCiDVh3BPCZn76hl15yrLLTyHV31lfCumk/7rB5eaFeIeloXNBJ1YPnf+/LYkrre+c+0J+sIF8+sZ60evBrBsg20bbRa/9aQ8g/UbNrQnP/XJgNT9UYJraxuhcqvjXpHBUxlj66GlTqzbtLmARqqHGfB9+/aF5tcq7ms/N9aLhNvuOsc9LENEWs/kNmXy9Hwv9jq7zV+0tC1eurx4WYDeLPG06fF+whP63LPse5I4xaJNFCtFx3AJSUM3BknALG2tJYzxDqRm2fsOSBdYhcZipVVOgBOOAC8yyMMp+QzgnT55ovIw0VXb4cys2jftljZ/gfSR8TWh9sIvfxnltj/KZFpbvWZde+SxJ2LdzmojKxaOe0rBQz6Qjtp2mLkJOQm5swor5SKVSq6UVU7T4YC+4LhPp+PMbi3xgwNA6TQQo9VcBSYZuA6UHdRcw98DI7nP3x9+JyAAxr1eLn+7EKQ+53EMx+cHfjRkPyQhVkz+1s/O49rVXZD6l/eyTnJPgWt+q9nMgIKM4gMH9pdWKJcwtHgw2vKRxz4WQJ9TaSlyoaZnIGfFdNcWbkdt+RtaoJllQgDneNyGA/v31GyLQOVOqRhvvdEOH9jXDochHVxMaAlxWLAsmxNHjhbD+p7VJdgtTmTWp4LZcTsIBKvonnvubosXLqwpaX29/fY72pQSXBbH9bZn17b2zttvFi3Wrl5T7gcB7gcihywANuNa1kPGT3Kl/jtEhMu3MS704rjMi5Ysb5s23RFGuqXNmbswFh9raUGYeHr6H7cozGxyxtrOWj4SOuCkGje0x8ARDlp8ntOoNm+qFI4BWIANITx8cH8sjv0Z256ryJ0krJKybd1tRhgNAIdxY6nhE8JBaQGrSRkXQoU5CHspYH+FJgCqJynjpXwmneEjvOQ3FxqglzJZ+LV9Tz7jc4AHXPGZMzRnxdU3QeNQlb2xIvEQnraX/ulY1axl9Z+WLoBP5sxp9973kfbQIw+3ZStXlHu3NxbzK6++Gotja9v69tuVAA2kgaXlcEIL1oYeOhTreteOSrngylubObNAjLv2gUyVW5j+1B7+6d/iRYvL0lsSRYtH0Wbgf/xGhlnn3ms5XejGMnbISR34w8oaK9E48lRMQ376RE/FI2HFpJ6tr68UdF/21hfVs2TnZaxr8jDKVjsd5isFST/xH96xF92KlSvbxvR55aoVUY7ja/MC21KJ0ZPrzbfe1u4L/fDTmE/fv0DLysy2p5V/BEnKAIKI63DFBDDNgojJ2KHAAGJ4GqUYKc/R2hhC4zooSiHoIOQaQIlpj/EGICsGDFOIP/Ch3ecagMo1fKcsn9XB3VNeaYW8xNDEEXJHHUtmsfSatevb0uUr4gJNK+avMzlTlGUcXMfaHyplEBb1YQrJeWZRCJGk0nVrVlfwlFVm37ENm24tjRbJSMPCMID85vXUOancGzEx5+6NyYBwvZyIwxqTzvHsM8+0V371UrlFDoWQIJuK0yZ06YFaiYoEe1wG79SptOPQvmI0AoRu6FpWcOhXqRqpx0nbtuvhbvz19/66rJwnPvaJNm+hWasp4exrbefWN9rrb7xR2vHW226vqXluS3fX9D9tCW3Qh6tlnGSJO9n6/gcfqCPYeDBinuoU2HUPhgUoxyN0hw7tbxfPHK2VBWZRjamFv7Lgay1iLAnvq9asKc26aP6i2joGEy9bsTxWTVybMLHn9u/ZG9A+XcBgbNbesr7dsuHW9l74EdCwcIyVNhAWfGgmT8oMS0kbuahljYVXlYFfBLPLhcx4ElX91n/xmso+z/cubXC/slzaeD7ls7TUaQysSwSs0wLmUwNoTi567de/bn/z13+dsq61lRFGR+w5rOTd3TuLd3HymtFtpU3UAJiz8QBOHItlfehIxvtAz7TPeC+OzLGYKJItcSm5jqTi1V+/2H7+05+ET0+VkNuUUP+ktoh1M0zsEOF7QY3rN94vhfO5z38xcrGyXc5AmpzgskqBYAUBj3lpz8Xz59u40NNea2RKcvjU8DEaWzEAwK5cvRTAIzsjdY8NFYEYhR+SBdDjqaQ9EqXJbE/L6LthUGKYjLIS+N/+zlvt1y881w6n35cDaHgdjzKeFgR47VQrPeiVV16uBFqTcma1P/WZz7cHH3msDi0e88XH1rx/9TLflAsnm5xbZ9CBD3fKFHSfkVoWYJibjjrlRUUFRKm0wKUsOmbs6JR4ekPgCunzm+8L5nP5HRDpSO9Mt7IAy4cvz9B6H76Gsr1XXA2TplwEe/nlV+OqnWgTohGAwoxpE9vatWvaY098vN15z31tZgb1erio6gpj5+Fyf8K/xejKtUyJMDjBxYDNCBMfO3Ko/bt/9+9KAO69/4EA2eYybW12JzjpyHi5LQ6x4OrYx58lZAnGuXOnSmCPhUnFNdasXllnSu7esSsuhrysWA9hBnQoFzUCzxVi1eo7i+vCpXMlXBimb/kshyfAk/tpVGNTcYpYVrHjaux8NyeASMBGco9xvR5XVsoEocVUXAC0MAvG2kEHQirmMjEatOIu+VJKi9lRB6HOmbOgx6bynPFBM+/GPs0J3ePeXj0bd/lgrJCTVb6jxLh9lCSrhPtP8Zw4eqxdiACcw+y577bbbwuQzW8Xr16u+KGVC/LVxJnQ4qFHH21r1m9qVwOkRSPgmxeXGk0AGUtVW/S/QChjZOKC5QVB/AYgAIpn8Ki4jHbiBSx6M4IBxOr33I9WLuWpS1vU4x3ISZGYHzfNrP7NlPXqy79qzz79dNp9tS1auKStjUsovrx/364CcesFpTJVylDoYAwlpJ5IX6+GPseOHwtQXK0QTh3oEYDcEiW1KEoJuwONp3/yo8pTuxFazczvNuwUn3WIL0uHjLL6lkf5mER54cVfpZzp7dvf/u32wksvtV/84pfF56xaZ3ZaI7xQmk/axYUzUUVpXwiwWLcp32/+/Llx9wHN2IrNekb2AvqeP9dP0nL6O29t6ZKlRft9e6PYQjPxTS65cBPgp3il1FgFsy4y+t0//7P2eoBqJFafZX7Ktw23U+xNlNhWHINNnDKpffzjnyz61QL+jH862sY8fufin+7bdzwa1SLekQjrmLZs6dxUMrt2kbTD440bIzVYCxbGdI4vPTc+K4QFPBczAC6BXVaZC3C5BPqU2a/8BjBymcZVLib6zSt+fHdB+7MYDViI7dgxoZ9710EWg504cbp+Y7arTy7V1q3vtrPn5TEBTyfwCHCObQujzX7n977THnrs8XYhjMSSGD8pAFKi1co/9/yqaE/7P7kuBwi18c2Y+c8+/bNyCY8cOV4zhVIfuNcnTh2vU4WOHDxQhD4Z7egU6OmzowWjrWbPnJaOXGvH85x1dMD/0Ucfaw89+GBbt3ptDahtfWtTvxKqsRVjo7EcIjtYqk79vpH2iIlJSak1d/oRpli6eGks5UVxH8fEBd7Ttr75RmeyaX0PKAw5Eo0dfdImZCzErJzazO2VY2RHE2NjwkC86koA+fiREyU0kydNjexz9eIyB2gvpy0njp8ezVs7UAwtodJ7WSbl9khwnVyTCbPTP2c37tq9vSYZpH+I9QHLGzf6HmGHU44lTGYg5813gtLUOgzYZoYSJI8dORL62NlhaoDskTYvlnAgp9xpmx1yh7ivFBergoJCHy5uJXbmO3S/nt8LrFI3NmJRXbpwqQDvRqxpCMG7wK3aM5JxQWO81hNQA+6hY9E09x2OcmP9uwjstDnz6wSuK1EWb772ajt9/EiN2cG038Evs6Pc5s2fFWVwZ5X5cqw2XhAeB+qAS07iyPs9cdjYs1QBmSNLZQv4To6dhfy741ZeST8nTYhFlLFjLS0KkPKExk+YkvFb0PYERBYtDVAESF97480mGXb8uIlt287tbVLoYMzmBVDQ63SsaQrOLD1AvxF5O5/+792zp5Qr69MebNI4jCmeFMYx5tI8JKYLschZlG/IEpZnt2vXnqIRuondzguGWJpkjPWTAK7fsCX8PrYdPXyozQzfVloH0KolW/2e+alX/p3deZetWlm8eyFWGpk4eOhg+38B3FVdzsESU/4AAAAASUVORK5CYII="/>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1269" name="Picture 5" descr="C:\Users\HP\OneDrive\Plocha\DEDA\S O K O L\ALMANACH\ZMENSENE\22_22D-05876.jpg"/>
          <p:cNvPicPr>
            <a:picLocks noChangeAspect="1" noChangeArrowheads="1"/>
          </p:cNvPicPr>
          <p:nvPr/>
        </p:nvPicPr>
        <p:blipFill>
          <a:blip r:embed="rId3" cstate="print"/>
          <a:srcRect/>
          <a:stretch>
            <a:fillRect/>
          </a:stretch>
        </p:blipFill>
        <p:spPr bwMode="auto">
          <a:xfrm>
            <a:off x="1036637" y="621506"/>
            <a:ext cx="5486400" cy="3657600"/>
          </a:xfrm>
          <a:prstGeom prst="rect">
            <a:avLst/>
          </a:prstGeom>
          <a:noFill/>
        </p:spPr>
      </p:pic>
      <p:sp>
        <p:nvSpPr>
          <p:cNvPr id="7" name="CustomShape 3"/>
          <p:cNvSpPr/>
          <p:nvPr/>
        </p:nvSpPr>
        <p:spPr>
          <a:xfrm>
            <a:off x="1036637" y="4355306"/>
            <a:ext cx="5572800" cy="39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000" b="0" strike="noStrike" spc="-1" dirty="0">
                <a:solidFill>
                  <a:srgbClr val="000000"/>
                </a:solidFill>
                <a:latin typeface="Arial"/>
                <a:ea typeface="Microsoft YaHei"/>
              </a:rPr>
              <a:t>Vystoupení žen na veřejném sokolském cvičení na cvičišti na </a:t>
            </a:r>
            <a:r>
              <a:rPr lang="cs-CZ" sz="1000" b="0" strike="noStrike" spc="-1" dirty="0" err="1">
                <a:solidFill>
                  <a:srgbClr val="000000"/>
                </a:solidFill>
                <a:latin typeface="Arial"/>
                <a:ea typeface="Microsoft YaHei"/>
              </a:rPr>
              <a:t>Hartech</a:t>
            </a:r>
            <a:r>
              <a:rPr lang="cs-CZ" sz="1000" b="0" strike="noStrike" spc="-1" dirty="0">
                <a:solidFill>
                  <a:srgbClr val="000000"/>
                </a:solidFill>
                <a:latin typeface="Arial"/>
                <a:ea typeface="Microsoft YaHei"/>
              </a:rPr>
              <a:t> (dnešní letiště) kolem roku 1920, foto Josef Lukeš</a:t>
            </a:r>
            <a:endParaRPr lang="cs-CZ" sz="1000" b="0" strike="noStrike" spc="-1"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720000" y="288720"/>
            <a:ext cx="6256440" cy="2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300" b="1" strike="noStrike" spc="-1">
                <a:solidFill>
                  <a:srgbClr val="000000"/>
                </a:solidFill>
                <a:latin typeface="Arial"/>
                <a:ea typeface="DejaVu Sans"/>
              </a:rPr>
              <a:t>Slet Východočeské župy Pippichovy ve Vysokém Mýtě v r. 1937</a:t>
            </a:r>
            <a:endParaRPr lang="cs-CZ" sz="1300" b="0" strike="noStrike" spc="-1">
              <a:latin typeface="Arial"/>
            </a:endParaRPr>
          </a:p>
        </p:txBody>
      </p:sp>
      <p:pic>
        <p:nvPicPr>
          <p:cNvPr id="202" name="Obrázek 201"/>
          <p:cNvPicPr/>
          <p:nvPr/>
        </p:nvPicPr>
        <p:blipFill>
          <a:blip r:embed="rId2" cstate="print"/>
          <a:stretch/>
        </p:blipFill>
        <p:spPr>
          <a:xfrm>
            <a:off x="3719520" y="3960000"/>
            <a:ext cx="3329280" cy="2156760"/>
          </a:xfrm>
          <a:prstGeom prst="rect">
            <a:avLst/>
          </a:prstGeom>
          <a:ln>
            <a:noFill/>
          </a:ln>
        </p:spPr>
      </p:pic>
      <p:pic>
        <p:nvPicPr>
          <p:cNvPr id="203" name="Obrázek 202"/>
          <p:cNvPicPr/>
          <p:nvPr/>
        </p:nvPicPr>
        <p:blipFill>
          <a:blip r:embed="rId3" cstate="print"/>
          <a:stretch/>
        </p:blipFill>
        <p:spPr>
          <a:xfrm>
            <a:off x="648000" y="6354360"/>
            <a:ext cx="5510880" cy="3358440"/>
          </a:xfrm>
          <a:prstGeom prst="rect">
            <a:avLst/>
          </a:prstGeom>
          <a:ln>
            <a:noFill/>
          </a:ln>
        </p:spPr>
      </p:pic>
      <p:sp>
        <p:nvSpPr>
          <p:cNvPr id="204" name="CustomShape 3"/>
          <p:cNvSpPr/>
          <p:nvPr/>
        </p:nvSpPr>
        <p:spPr>
          <a:xfrm>
            <a:off x="5690160" y="926280"/>
            <a:ext cx="1568880" cy="206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000" b="0" strike="noStrike" spc="-1">
                <a:solidFill>
                  <a:srgbClr val="000000"/>
                </a:solidFill>
                <a:latin typeface="Arial"/>
                <a:ea typeface="Microsoft YaHei"/>
              </a:rPr>
              <a:t> Pohled na sletiště za pivovarem, které Sokolové vybudovali pro župní slet. Postaven byl náčelnický můstek, oplocení a vstupní brána. Na obrázku je na cvičišti nastoupeno ke cvičení 800 žen.</a:t>
            </a:r>
            <a:endParaRPr lang="cs-CZ" sz="1000" b="0" strike="noStrike" spc="-1">
              <a:latin typeface="Arial"/>
            </a:endParaRPr>
          </a:p>
          <a:p>
            <a:pPr algn="ctr">
              <a:lnSpc>
                <a:spcPct val="100000"/>
              </a:lnSpc>
            </a:pPr>
            <a:r>
              <a:rPr lang="cs-CZ" sz="1000" b="0" strike="noStrike" spc="-1">
                <a:solidFill>
                  <a:srgbClr val="000000"/>
                </a:solidFill>
                <a:latin typeface="Arial"/>
                <a:ea typeface="Microsoft YaHei"/>
              </a:rPr>
              <a:t> Tento slet byl největší akcí vysokomýtského Sokola v celé dosavadní historii . </a:t>
            </a:r>
            <a:endParaRPr lang="cs-CZ" sz="1000" b="0" strike="noStrike" spc="-1">
              <a:latin typeface="Arial"/>
            </a:endParaRPr>
          </a:p>
        </p:txBody>
      </p:sp>
      <p:sp>
        <p:nvSpPr>
          <p:cNvPr id="205" name="CustomShape 4"/>
          <p:cNvSpPr/>
          <p:nvPr/>
        </p:nvSpPr>
        <p:spPr>
          <a:xfrm>
            <a:off x="1800000" y="4824000"/>
            <a:ext cx="185976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100" b="0" strike="noStrike" spc="-1">
                <a:solidFill>
                  <a:srgbClr val="000000"/>
                </a:solidFill>
                <a:latin typeface="Arial"/>
                <a:ea typeface="Microsoft YaHei"/>
              </a:rPr>
              <a:t> </a:t>
            </a:r>
            <a:r>
              <a:rPr lang="cs-CZ" sz="1000" b="0" strike="noStrike" spc="-1">
                <a:solidFill>
                  <a:srgbClr val="000000"/>
                </a:solidFill>
                <a:latin typeface="Arial"/>
                <a:ea typeface="Microsoft YaHei"/>
              </a:rPr>
              <a:t>Brána – vstup na sletiště</a:t>
            </a:r>
            <a:endParaRPr lang="cs-CZ" sz="1000" b="0" strike="noStrike" spc="-1">
              <a:latin typeface="Arial"/>
            </a:endParaRPr>
          </a:p>
        </p:txBody>
      </p:sp>
      <p:sp>
        <p:nvSpPr>
          <p:cNvPr id="206" name="CustomShape 5"/>
          <p:cNvSpPr/>
          <p:nvPr/>
        </p:nvSpPr>
        <p:spPr>
          <a:xfrm>
            <a:off x="576000" y="9792000"/>
            <a:ext cx="5600880" cy="2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000" b="0" strike="noStrike" spc="-1">
                <a:solidFill>
                  <a:srgbClr val="000000"/>
                </a:solidFill>
                <a:latin typeface="Arial"/>
                <a:ea typeface="Microsoft YaHei"/>
              </a:rPr>
              <a:t>Čelo průvodu o hlavním sletovém dni 27. 6. 1937 v Tůmově ulici, foto František Khýn</a:t>
            </a:r>
            <a:endParaRPr lang="cs-CZ" sz="1000" b="0" strike="noStrike" spc="-1">
              <a:latin typeface="Arial"/>
            </a:endParaRPr>
          </a:p>
        </p:txBody>
      </p:sp>
      <p:pic>
        <p:nvPicPr>
          <p:cNvPr id="207" name="Obrázek 206"/>
          <p:cNvPicPr/>
          <p:nvPr/>
        </p:nvPicPr>
        <p:blipFill>
          <a:blip r:embed="rId4" cstate="print"/>
          <a:stretch/>
        </p:blipFill>
        <p:spPr>
          <a:xfrm>
            <a:off x="576000" y="648000"/>
            <a:ext cx="5010840" cy="3160800"/>
          </a:xfrm>
          <a:prstGeom prst="rect">
            <a:avLst/>
          </a:prstGeom>
          <a:ln>
            <a:noFill/>
          </a:ln>
        </p:spPr>
      </p:pic>
      <p:sp>
        <p:nvSpPr>
          <p:cNvPr id="208" name="CustomShape 6"/>
          <p:cNvSpPr/>
          <p:nvPr/>
        </p:nvSpPr>
        <p:spPr>
          <a:xfrm>
            <a:off x="720000" y="288720"/>
            <a:ext cx="6256440" cy="2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300" b="1" strike="noStrike" spc="-1">
                <a:solidFill>
                  <a:srgbClr val="000000"/>
                </a:solidFill>
                <a:latin typeface="Arial"/>
                <a:ea typeface="DejaVu Sans"/>
              </a:rPr>
              <a:t>Slet Východočeské župy Pippichovy ve Vysokém Mýtě v r. 1937</a:t>
            </a:r>
            <a:endParaRPr lang="cs-CZ" sz="13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ustomShape 1"/>
          <p:cNvSpPr/>
          <p:nvPr/>
        </p:nvSpPr>
        <p:spPr>
          <a:xfrm>
            <a:off x="720000" y="288720"/>
            <a:ext cx="6256440" cy="2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300" b="1" strike="noStrike" spc="-1">
                <a:solidFill>
                  <a:srgbClr val="000000"/>
                </a:solidFill>
                <a:latin typeface="Arial"/>
                <a:ea typeface="DejaVu Sans"/>
              </a:rPr>
              <a:t>Vysokomýtští Sokolové na sletech</a:t>
            </a:r>
            <a:endParaRPr lang="cs-CZ" sz="1300" b="0" strike="noStrike" spc="-1">
              <a:latin typeface="Arial"/>
            </a:endParaRPr>
          </a:p>
        </p:txBody>
      </p:sp>
      <p:pic>
        <p:nvPicPr>
          <p:cNvPr id="263" name="Obrázek 262"/>
          <p:cNvPicPr/>
          <p:nvPr/>
        </p:nvPicPr>
        <p:blipFill>
          <a:blip r:embed="rId2" cstate="print"/>
          <a:stretch/>
        </p:blipFill>
        <p:spPr>
          <a:xfrm>
            <a:off x="648000" y="702000"/>
            <a:ext cx="4535640" cy="2819520"/>
          </a:xfrm>
          <a:prstGeom prst="rect">
            <a:avLst/>
          </a:prstGeom>
          <a:ln>
            <a:noFill/>
          </a:ln>
        </p:spPr>
      </p:pic>
      <p:pic>
        <p:nvPicPr>
          <p:cNvPr id="264" name="Obrázek 263"/>
          <p:cNvPicPr/>
          <p:nvPr/>
        </p:nvPicPr>
        <p:blipFill>
          <a:blip r:embed="rId3" cstate="print"/>
          <a:stretch/>
        </p:blipFill>
        <p:spPr>
          <a:xfrm>
            <a:off x="2880000" y="3888000"/>
            <a:ext cx="4294800" cy="2844000"/>
          </a:xfrm>
          <a:prstGeom prst="rect">
            <a:avLst/>
          </a:prstGeom>
          <a:ln>
            <a:noFill/>
          </a:ln>
        </p:spPr>
      </p:pic>
      <p:pic>
        <p:nvPicPr>
          <p:cNvPr id="265" name="Obrázek 264"/>
          <p:cNvPicPr/>
          <p:nvPr/>
        </p:nvPicPr>
        <p:blipFill>
          <a:blip r:embed="rId4" cstate="print"/>
          <a:stretch/>
        </p:blipFill>
        <p:spPr>
          <a:xfrm>
            <a:off x="803160" y="6984000"/>
            <a:ext cx="4590360" cy="3105360"/>
          </a:xfrm>
          <a:prstGeom prst="rect">
            <a:avLst/>
          </a:prstGeom>
          <a:ln>
            <a:noFill/>
          </a:ln>
        </p:spPr>
      </p:pic>
      <p:sp>
        <p:nvSpPr>
          <p:cNvPr id="266" name="CustomShape 3"/>
          <p:cNvSpPr/>
          <p:nvPr/>
        </p:nvSpPr>
        <p:spPr>
          <a:xfrm>
            <a:off x="5236560" y="969480"/>
            <a:ext cx="1902600" cy="85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000" b="0" strike="noStrike" spc="-1">
                <a:solidFill>
                  <a:srgbClr val="000000"/>
                </a:solidFill>
                <a:latin typeface="Arial"/>
                <a:ea typeface="Microsoft YaHei"/>
              </a:rPr>
              <a:t>Ženy vysokomýtského Sokola v areálu Masarykova stadionu v Praze na Strahově během</a:t>
            </a:r>
            <a:endParaRPr lang="cs-CZ" sz="1000" b="0" strike="noStrike" spc="-1">
              <a:latin typeface="Arial"/>
            </a:endParaRPr>
          </a:p>
          <a:p>
            <a:pPr algn="ctr">
              <a:lnSpc>
                <a:spcPct val="100000"/>
              </a:lnSpc>
            </a:pPr>
            <a:r>
              <a:rPr lang="cs-CZ" sz="1000" b="0" strike="noStrike" spc="-1">
                <a:solidFill>
                  <a:srgbClr val="000000"/>
                </a:solidFill>
                <a:latin typeface="Arial"/>
                <a:ea typeface="Microsoft YaHei"/>
              </a:rPr>
              <a:t> IX. všesokolského sletu, </a:t>
            </a:r>
            <a:endParaRPr lang="cs-CZ" sz="1000" b="0" strike="noStrike" spc="-1">
              <a:latin typeface="Arial"/>
            </a:endParaRPr>
          </a:p>
          <a:p>
            <a:pPr algn="ctr">
              <a:lnSpc>
                <a:spcPct val="100000"/>
              </a:lnSpc>
            </a:pPr>
            <a:r>
              <a:rPr lang="cs-CZ" sz="1000" b="0" strike="noStrike" spc="-1">
                <a:solidFill>
                  <a:srgbClr val="000000"/>
                </a:solidFill>
                <a:latin typeface="Arial"/>
                <a:ea typeface="Microsoft YaHei"/>
              </a:rPr>
              <a:t>foto neznámý autor 1932</a:t>
            </a:r>
            <a:endParaRPr lang="cs-CZ" sz="1000" b="0" strike="noStrike" spc="-1">
              <a:latin typeface="Arial"/>
            </a:endParaRPr>
          </a:p>
        </p:txBody>
      </p:sp>
      <p:sp>
        <p:nvSpPr>
          <p:cNvPr id="267" name="CustomShape 4"/>
          <p:cNvSpPr/>
          <p:nvPr/>
        </p:nvSpPr>
        <p:spPr>
          <a:xfrm>
            <a:off x="504000" y="3960000"/>
            <a:ext cx="2441520" cy="252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000" b="0" strike="noStrike" spc="-1">
                <a:solidFill>
                  <a:srgbClr val="000000"/>
                </a:solidFill>
                <a:latin typeface="Arial"/>
                <a:ea typeface="Microsoft YaHei"/>
              </a:rPr>
              <a:t>Žáci vysokomýtského Sokola při průvodu městem před odjezdem na XI. všesokolský slet, který byl na dlouhou dobu posledním,</a:t>
            </a:r>
            <a:endParaRPr lang="cs-CZ" sz="1000" b="0" strike="noStrike" spc="-1">
              <a:latin typeface="Arial"/>
            </a:endParaRPr>
          </a:p>
          <a:p>
            <a:pPr algn="ctr">
              <a:lnSpc>
                <a:spcPct val="100000"/>
              </a:lnSpc>
            </a:pPr>
            <a:r>
              <a:rPr lang="cs-CZ" sz="1000" b="0" strike="noStrike" spc="-1">
                <a:solidFill>
                  <a:srgbClr val="000000"/>
                </a:solidFill>
                <a:latin typeface="Arial"/>
                <a:ea typeface="Microsoft YaHei"/>
              </a:rPr>
              <a:t> foto Jan Popelka 1948</a:t>
            </a:r>
            <a:endParaRPr lang="cs-CZ" sz="1000" b="0" strike="noStrike" spc="-1">
              <a:latin typeface="Arial"/>
            </a:endParaRPr>
          </a:p>
          <a:p>
            <a:pPr algn="ctr">
              <a:lnSpc>
                <a:spcPct val="100000"/>
              </a:lnSpc>
            </a:pPr>
            <a:endParaRPr lang="cs-CZ" sz="1000" b="0" strike="noStrike" spc="-1">
              <a:latin typeface="Arial"/>
            </a:endParaRPr>
          </a:p>
          <a:p>
            <a:pPr algn="ctr">
              <a:lnSpc>
                <a:spcPct val="100000"/>
              </a:lnSpc>
            </a:pPr>
            <a:r>
              <a:rPr lang="cs-CZ" sz="1000" b="0" strike="noStrike" spc="-1">
                <a:solidFill>
                  <a:srgbClr val="000000"/>
                </a:solidFill>
                <a:latin typeface="Arial"/>
                <a:ea typeface="Microsoft YaHei"/>
              </a:rPr>
              <a:t>Pražský slet 1948 byl největší sokolskou akcí v jeho historii. </a:t>
            </a:r>
            <a:endParaRPr lang="cs-CZ" sz="1000" b="0" strike="noStrike" spc="-1">
              <a:latin typeface="Arial"/>
            </a:endParaRPr>
          </a:p>
          <a:p>
            <a:pPr algn="ctr">
              <a:lnSpc>
                <a:spcPct val="100000"/>
              </a:lnSpc>
            </a:pPr>
            <a:r>
              <a:rPr lang="cs-CZ" sz="1000" b="0" strike="noStrike" spc="-1">
                <a:solidFill>
                  <a:srgbClr val="000000"/>
                </a:solidFill>
                <a:latin typeface="Arial"/>
                <a:ea typeface="Microsoft YaHei"/>
              </a:rPr>
              <a:t>V původních sokolských skladbách vystoupilo celkem 585 000 cvičenců, vidělo je okolo 2 miliónů diváků. </a:t>
            </a:r>
            <a:endParaRPr lang="cs-CZ" sz="1000" b="0" strike="noStrike" spc="-1">
              <a:latin typeface="Arial"/>
            </a:endParaRPr>
          </a:p>
          <a:p>
            <a:pPr algn="ctr">
              <a:lnSpc>
                <a:spcPct val="100000"/>
              </a:lnSpc>
            </a:pPr>
            <a:r>
              <a:rPr lang="cs-CZ" sz="1000" b="0" strike="noStrike" spc="-1">
                <a:solidFill>
                  <a:srgbClr val="000000"/>
                </a:solidFill>
                <a:latin typeface="Arial"/>
                <a:ea typeface="Microsoft YaHei"/>
              </a:rPr>
              <a:t>V sokolských průvodech Prahou pochodovalo 162 000 Sokolů.</a:t>
            </a:r>
            <a:endParaRPr lang="cs-CZ" sz="1000" b="0" strike="noStrike" spc="-1">
              <a:latin typeface="Arial"/>
            </a:endParaRPr>
          </a:p>
          <a:p>
            <a:pPr algn="ctr">
              <a:lnSpc>
                <a:spcPct val="100000"/>
              </a:lnSpc>
            </a:pPr>
            <a:endParaRPr lang="cs-CZ" sz="1000" b="0" strike="noStrike" spc="-1">
              <a:latin typeface="Arial"/>
            </a:endParaRPr>
          </a:p>
          <a:p>
            <a:pPr algn="ctr">
              <a:lnSpc>
                <a:spcPct val="100000"/>
              </a:lnSpc>
            </a:pPr>
            <a:r>
              <a:rPr lang="cs-CZ" sz="1000" b="0" strike="noStrike" spc="-1">
                <a:solidFill>
                  <a:srgbClr val="000000"/>
                </a:solidFill>
                <a:latin typeface="Arial"/>
                <a:ea typeface="Microsoft YaHei"/>
              </a:rPr>
              <a:t>Komunistický režim slety nahradil spartakiádami.</a:t>
            </a:r>
            <a:endParaRPr lang="cs-CZ" sz="1000" b="0" strike="noStrike" spc="-1">
              <a:latin typeface="Arial"/>
            </a:endParaRPr>
          </a:p>
        </p:txBody>
      </p:sp>
      <p:sp>
        <p:nvSpPr>
          <p:cNvPr id="268" name="CustomShape 5"/>
          <p:cNvSpPr/>
          <p:nvPr/>
        </p:nvSpPr>
        <p:spPr>
          <a:xfrm>
            <a:off x="5400000" y="7056000"/>
            <a:ext cx="1865520" cy="283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000" b="0" strike="noStrike" spc="-1">
                <a:solidFill>
                  <a:srgbClr val="000000"/>
                </a:solidFill>
                <a:latin typeface="Arial"/>
                <a:ea typeface="Microsoft YaHei"/>
              </a:rPr>
              <a:t>Ženy věrné gardy na XIII. všesokolském sletu </a:t>
            </a:r>
            <a:endParaRPr lang="cs-CZ" sz="1000" b="0" strike="noStrike" spc="-1">
              <a:latin typeface="Arial"/>
            </a:endParaRPr>
          </a:p>
          <a:p>
            <a:pPr algn="ctr">
              <a:lnSpc>
                <a:spcPct val="100000"/>
              </a:lnSpc>
            </a:pPr>
            <a:r>
              <a:rPr lang="cs-CZ" sz="1000" b="0" strike="noStrike" spc="-1">
                <a:solidFill>
                  <a:srgbClr val="000000"/>
                </a:solidFill>
                <a:latin typeface="Arial"/>
                <a:ea typeface="Microsoft YaHei"/>
              </a:rPr>
              <a:t> v r.2000 </a:t>
            </a:r>
            <a:endParaRPr lang="cs-CZ" sz="1000" b="0" strike="noStrike" spc="-1">
              <a:latin typeface="Arial"/>
            </a:endParaRPr>
          </a:p>
          <a:p>
            <a:pPr algn="ctr">
              <a:lnSpc>
                <a:spcPct val="100000"/>
              </a:lnSpc>
            </a:pPr>
            <a:endParaRPr lang="cs-CZ" sz="1000" b="0" strike="noStrike" spc="-1">
              <a:latin typeface="Arial"/>
            </a:endParaRPr>
          </a:p>
          <a:p>
            <a:pPr algn="ctr">
              <a:lnSpc>
                <a:spcPct val="100000"/>
              </a:lnSpc>
            </a:pPr>
            <a:r>
              <a:rPr lang="cs-CZ" sz="1000" b="0" strike="noStrike" spc="-1">
                <a:solidFill>
                  <a:srgbClr val="000000"/>
                </a:solidFill>
                <a:latin typeface="Arial"/>
                <a:ea typeface="Microsoft YaHei"/>
              </a:rPr>
              <a:t>Po znovuobnovení Sokola od nás na sletu v r.1994 cvičila skupina žákyň, žen a věrná garda, v r. 2000 skupina mladších a starších žáků a věrná garda, v r. 2006 skupina žákyň společně se žáky a věrná garda. V r. 2012 jsme se sletu neúčastnili a na posledním sletu </a:t>
            </a:r>
            <a:endParaRPr lang="cs-CZ" sz="1000" b="0" strike="noStrike" spc="-1">
              <a:latin typeface="Arial"/>
            </a:endParaRPr>
          </a:p>
          <a:p>
            <a:pPr algn="ctr">
              <a:lnSpc>
                <a:spcPct val="100000"/>
              </a:lnSpc>
            </a:pPr>
            <a:r>
              <a:rPr lang="cs-CZ" sz="1000" b="0" strike="noStrike" spc="-1">
                <a:solidFill>
                  <a:srgbClr val="000000"/>
                </a:solidFill>
                <a:latin typeface="Arial"/>
                <a:ea typeface="Microsoft YaHei"/>
              </a:rPr>
              <a:t>v r. 2018 cvičila skupina žákyň.</a:t>
            </a:r>
            <a:endParaRPr lang="cs-CZ" sz="1000" b="0" strike="noStrike" spc="-1">
              <a:latin typeface="Arial"/>
            </a:endParaRPr>
          </a:p>
          <a:p>
            <a:pPr algn="ctr">
              <a:lnSpc>
                <a:spcPct val="100000"/>
              </a:lnSpc>
            </a:pPr>
            <a:endParaRPr lang="cs-CZ" sz="1000" b="0" strike="noStrike" spc="-1">
              <a:latin typeface="Arial"/>
            </a:endParaRPr>
          </a:p>
          <a:p>
            <a:pPr algn="ctr">
              <a:lnSpc>
                <a:spcPct val="100000"/>
              </a:lnSpc>
            </a:pPr>
            <a:endParaRPr lang="cs-CZ" sz="10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720000" y="288720"/>
            <a:ext cx="6256440" cy="2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300" b="1" strike="noStrike" spc="-1">
                <a:solidFill>
                  <a:srgbClr val="000000"/>
                </a:solidFill>
                <a:latin typeface="Arial"/>
                <a:ea typeface="DejaVu Sans"/>
              </a:rPr>
              <a:t>Vysokomýtští Sokolové na sletech</a:t>
            </a:r>
            <a:endParaRPr lang="cs-CZ" sz="1300" b="0" strike="noStrike" spc="-1">
              <a:latin typeface="Arial"/>
            </a:endParaRPr>
          </a:p>
        </p:txBody>
      </p:sp>
      <p:pic>
        <p:nvPicPr>
          <p:cNvPr id="271" name="Obrázek 270"/>
          <p:cNvPicPr/>
          <p:nvPr/>
        </p:nvPicPr>
        <p:blipFill>
          <a:blip r:embed="rId2" cstate="print"/>
          <a:stretch/>
        </p:blipFill>
        <p:spPr>
          <a:xfrm>
            <a:off x="739080" y="737640"/>
            <a:ext cx="4366440" cy="2999880"/>
          </a:xfrm>
          <a:prstGeom prst="rect">
            <a:avLst/>
          </a:prstGeom>
          <a:ln>
            <a:noFill/>
          </a:ln>
        </p:spPr>
      </p:pic>
      <p:pic>
        <p:nvPicPr>
          <p:cNvPr id="272" name="Obrázek 271"/>
          <p:cNvPicPr/>
          <p:nvPr/>
        </p:nvPicPr>
        <p:blipFill>
          <a:blip r:embed="rId3" cstate="print"/>
          <a:stretch/>
        </p:blipFill>
        <p:spPr>
          <a:xfrm>
            <a:off x="3096000" y="3888000"/>
            <a:ext cx="4007160" cy="3177360"/>
          </a:xfrm>
          <a:prstGeom prst="rect">
            <a:avLst/>
          </a:prstGeom>
          <a:ln>
            <a:noFill/>
          </a:ln>
        </p:spPr>
      </p:pic>
      <p:pic>
        <p:nvPicPr>
          <p:cNvPr id="273" name="Obrázek 272"/>
          <p:cNvPicPr/>
          <p:nvPr/>
        </p:nvPicPr>
        <p:blipFill>
          <a:blip r:embed="rId4" cstate="print"/>
          <a:stretch/>
        </p:blipFill>
        <p:spPr>
          <a:xfrm>
            <a:off x="689760" y="7272000"/>
            <a:ext cx="3839760" cy="2879640"/>
          </a:xfrm>
          <a:prstGeom prst="rect">
            <a:avLst/>
          </a:prstGeom>
          <a:ln>
            <a:noFill/>
          </a:ln>
        </p:spPr>
      </p:pic>
      <p:sp>
        <p:nvSpPr>
          <p:cNvPr id="274" name="CustomShape 3"/>
          <p:cNvSpPr/>
          <p:nvPr/>
        </p:nvSpPr>
        <p:spPr>
          <a:xfrm>
            <a:off x="5184000" y="1388520"/>
            <a:ext cx="1902600" cy="69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000" b="0" strike="noStrike" spc="-1">
                <a:solidFill>
                  <a:srgbClr val="000000"/>
                </a:solidFill>
                <a:latin typeface="Arial"/>
                <a:ea typeface="Microsoft YaHei"/>
              </a:rPr>
              <a:t>Vysokomýtští muži věrné gardy v průvodu v Praze při</a:t>
            </a:r>
            <a:endParaRPr lang="cs-CZ" sz="1000" b="0" strike="noStrike" spc="-1">
              <a:latin typeface="Arial"/>
            </a:endParaRPr>
          </a:p>
          <a:p>
            <a:pPr algn="ctr">
              <a:lnSpc>
                <a:spcPct val="100000"/>
              </a:lnSpc>
            </a:pPr>
            <a:r>
              <a:rPr lang="cs-CZ" sz="1000" b="0" strike="noStrike" spc="-1">
                <a:solidFill>
                  <a:srgbClr val="000000"/>
                </a:solidFill>
                <a:latin typeface="Arial"/>
                <a:ea typeface="Microsoft YaHei"/>
              </a:rPr>
              <a:t> XIII. všesokolském sletu</a:t>
            </a:r>
            <a:endParaRPr lang="cs-CZ" sz="1000" b="0" strike="noStrike" spc="-1">
              <a:latin typeface="Arial"/>
            </a:endParaRPr>
          </a:p>
          <a:p>
            <a:pPr algn="ctr">
              <a:lnSpc>
                <a:spcPct val="100000"/>
              </a:lnSpc>
            </a:pPr>
            <a:r>
              <a:rPr lang="cs-CZ" sz="1000" b="0" strike="noStrike" spc="-1">
                <a:solidFill>
                  <a:srgbClr val="000000"/>
                </a:solidFill>
                <a:latin typeface="Arial"/>
                <a:ea typeface="Microsoft YaHei"/>
              </a:rPr>
              <a:t> r. 2000</a:t>
            </a:r>
            <a:endParaRPr lang="cs-CZ" sz="1000" b="0" strike="noStrike" spc="-1">
              <a:latin typeface="Arial"/>
            </a:endParaRPr>
          </a:p>
        </p:txBody>
      </p:sp>
      <p:sp>
        <p:nvSpPr>
          <p:cNvPr id="275" name="CustomShape 4"/>
          <p:cNvSpPr/>
          <p:nvPr/>
        </p:nvSpPr>
        <p:spPr>
          <a:xfrm>
            <a:off x="648000" y="4896000"/>
            <a:ext cx="2441520" cy="39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000" b="0" strike="noStrike" spc="-1">
                <a:solidFill>
                  <a:srgbClr val="000000"/>
                </a:solidFill>
                <a:latin typeface="Arial"/>
                <a:ea typeface="Microsoft YaHei"/>
              </a:rPr>
              <a:t>Mladší žáci s cvičiteli Janáčkem a Sejpkou na sletu v roce 2000</a:t>
            </a:r>
            <a:endParaRPr lang="cs-CZ" sz="1000" b="0" strike="noStrike" spc="-1">
              <a:latin typeface="Arial"/>
            </a:endParaRPr>
          </a:p>
        </p:txBody>
      </p:sp>
      <p:sp>
        <p:nvSpPr>
          <p:cNvPr id="276" name="CustomShape 5"/>
          <p:cNvSpPr/>
          <p:nvPr/>
        </p:nvSpPr>
        <p:spPr>
          <a:xfrm>
            <a:off x="4608000" y="7973280"/>
            <a:ext cx="1865520" cy="115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000" b="0" strike="noStrike" spc="-1">
                <a:solidFill>
                  <a:srgbClr val="000000"/>
                </a:solidFill>
                <a:latin typeface="Arial"/>
                <a:ea typeface="Microsoft YaHei"/>
              </a:rPr>
              <a:t>Předsletové vystoupení žákyň gymnastického oddílu. </a:t>
            </a:r>
            <a:endParaRPr lang="cs-CZ" sz="1000" b="0" strike="noStrike" spc="-1">
              <a:latin typeface="Arial"/>
            </a:endParaRPr>
          </a:p>
          <a:p>
            <a:pPr algn="ctr">
              <a:lnSpc>
                <a:spcPct val="100000"/>
              </a:lnSpc>
            </a:pPr>
            <a:r>
              <a:rPr lang="cs-CZ" sz="1000" b="0" strike="noStrike" spc="-1">
                <a:solidFill>
                  <a:srgbClr val="000000"/>
                </a:solidFill>
                <a:latin typeface="Arial"/>
                <a:ea typeface="Microsoft YaHei"/>
              </a:rPr>
              <a:t>Na sletu v Praze s touto skladbou vystoupily </a:t>
            </a:r>
            <a:endParaRPr lang="cs-CZ" sz="1000" b="0" strike="noStrike" spc="-1">
              <a:latin typeface="Arial"/>
            </a:endParaRPr>
          </a:p>
          <a:p>
            <a:pPr algn="ctr">
              <a:lnSpc>
                <a:spcPct val="100000"/>
              </a:lnSpc>
            </a:pPr>
            <a:r>
              <a:rPr lang="cs-CZ" sz="1000" b="0" strike="noStrike" spc="-1">
                <a:solidFill>
                  <a:srgbClr val="000000"/>
                </a:solidFill>
                <a:latin typeface="Arial"/>
                <a:ea typeface="Microsoft YaHei"/>
              </a:rPr>
              <a:t>1.–6. července 2018.</a:t>
            </a:r>
            <a:endParaRPr lang="cs-CZ" sz="1000" b="0" strike="noStrike" spc="-1">
              <a:latin typeface="Arial"/>
            </a:endParaRPr>
          </a:p>
          <a:p>
            <a:pPr algn="ctr">
              <a:lnSpc>
                <a:spcPct val="100000"/>
              </a:lnSpc>
            </a:pPr>
            <a:endParaRPr lang="cs-CZ" sz="1000" b="0" strike="noStrike" spc="-1">
              <a:latin typeface="Arial"/>
            </a:endParaRPr>
          </a:p>
          <a:p>
            <a:pPr algn="ctr">
              <a:lnSpc>
                <a:spcPct val="100000"/>
              </a:lnSpc>
            </a:pPr>
            <a:endParaRPr lang="cs-CZ" sz="10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3853</TotalTime>
  <Words>3592</Words>
  <Application>Microsoft Office PowerPoint</Application>
  <PresentationFormat>Vlastní</PresentationFormat>
  <Paragraphs>158</Paragraphs>
  <Slides>14</Slides>
  <Notes>1</Notes>
  <HiddenSlides>0</HiddenSlides>
  <MMClips>0</MMClips>
  <ScaleCrop>false</ScaleCrop>
  <HeadingPairs>
    <vt:vector size="4" baseType="variant">
      <vt:variant>
        <vt:lpstr>Motiv</vt:lpstr>
      </vt:variant>
      <vt:variant>
        <vt:i4>2</vt:i4>
      </vt:variant>
      <vt:variant>
        <vt:lpstr>Nadpisy snímků</vt:lpstr>
      </vt:variant>
      <vt:variant>
        <vt:i4>14</vt:i4>
      </vt:variant>
    </vt:vector>
  </HeadingPairs>
  <TitlesOfParts>
    <vt:vector size="16" baseType="lpstr">
      <vt:lpstr>Office Theme</vt:lpstr>
      <vt:lpstr>Office Theme</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Impress</dc:title>
  <dc:subject/>
  <dc:creator/>
  <dc:description/>
  <cp:lastModifiedBy>HP</cp:lastModifiedBy>
  <cp:revision>312</cp:revision>
  <cp:lastPrinted>2020-08-08T13:43:59Z</cp:lastPrinted>
  <dcterms:created xsi:type="dcterms:W3CDTF">2020-06-23T16:35:26Z</dcterms:created>
  <dcterms:modified xsi:type="dcterms:W3CDTF">2022-05-11T08:40:39Z</dcterms:modified>
  <dc:language>cs-CZ</dc:language>
</cp:coreProperties>
</file>